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6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7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8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9.xml" ContentType="application/vnd.openxmlformats-officedocument.theme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10.xml" ContentType="application/vnd.openxmlformats-officedocument.theme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12.xml" ContentType="application/vnd.openxmlformats-officedocument.theme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theme/theme13.xml" ContentType="application/vnd.openxmlformats-officedocument.theme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theme/theme14.xml" ContentType="application/vnd.openxmlformats-officedocument.theme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theme/theme15.xml" ContentType="application/vnd.openxmlformats-officedocument.theme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theme/theme16.xml" ContentType="application/vnd.openxmlformats-officedocument.theme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theme/theme17.xml" ContentType="application/vnd.openxmlformats-officedocument.theme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theme/theme18.xml" ContentType="application/vnd.openxmlformats-officedocument.theme+xml"/>
  <Override PartName="/ppt/theme/theme19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67" r:id="rId1"/>
    <p:sldMasterId id="2147483864" r:id="rId2"/>
    <p:sldMasterId id="2147483861" r:id="rId3"/>
    <p:sldMasterId id="2147483858" r:id="rId4"/>
    <p:sldMasterId id="2147483870" r:id="rId5"/>
    <p:sldMasterId id="2147483844" r:id="rId6"/>
    <p:sldMasterId id="2147483676" r:id="rId7"/>
    <p:sldMasterId id="2147483690" r:id="rId8"/>
    <p:sldMasterId id="2147483704" r:id="rId9"/>
    <p:sldMasterId id="2147483718" r:id="rId10"/>
    <p:sldMasterId id="2147483732" r:id="rId11"/>
    <p:sldMasterId id="2147483746" r:id="rId12"/>
    <p:sldMasterId id="2147483760" r:id="rId13"/>
    <p:sldMasterId id="2147483774" r:id="rId14"/>
    <p:sldMasterId id="2147483788" r:id="rId15"/>
    <p:sldMasterId id="2147483802" r:id="rId16"/>
    <p:sldMasterId id="2147483816" r:id="rId17"/>
    <p:sldMasterId id="2147483830" r:id="rId18"/>
  </p:sldMasterIdLst>
  <p:notesMasterIdLst>
    <p:notesMasterId r:id="rId21"/>
  </p:notesMasterIdLst>
  <p:sldIdLst>
    <p:sldId id="256" r:id="rId19"/>
    <p:sldId id="259" r:id="rId20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4590"/>
    <a:srgbClr val="00B0E7"/>
    <a:srgbClr val="EA506C"/>
    <a:srgbClr val="EFF2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411"/>
    <p:restoredTop sz="81868"/>
  </p:normalViewPr>
  <p:slideViewPr>
    <p:cSldViewPr snapToGrid="0" snapToObjects="1" showGuides="1">
      <p:cViewPr varScale="1">
        <p:scale>
          <a:sx n="111" d="100"/>
          <a:sy n="111" d="100"/>
        </p:scale>
        <p:origin x="192" y="111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4" d="100"/>
          <a:sy n="94" d="100"/>
        </p:scale>
        <p:origin x="3752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E36F90-978D-7C41-8911-7581213FBE72}" type="datetimeFigureOut">
              <a:rPr lang="de-DE" smtClean="0"/>
              <a:t>17.09.2024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527221-960F-3F48-9CEB-F32FE80913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3483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3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3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4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6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6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7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8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9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9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0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4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5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– Headlin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6">
            <a:extLst>
              <a:ext uri="{FF2B5EF4-FFF2-40B4-BE49-F238E27FC236}">
                <a16:creationId xmlns:a16="http://schemas.microsoft.com/office/drawing/2014/main" id="{602AA13A-50A0-4040-98E9-E0C42E7763B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 rot="21292404">
            <a:off x="18244" y="1539728"/>
            <a:ext cx="12192000" cy="377702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7000" b="1" i="0">
                <a:solidFill>
                  <a:srgbClr val="FFFFFF"/>
                </a:solidFill>
                <a:latin typeface="Sanuk Pro" panose="020B0504030101020104" pitchFamily="34" charset="77"/>
              </a:defRPr>
            </a:lvl1pPr>
          </a:lstStyle>
          <a:p>
            <a:pPr lvl="0"/>
            <a:br>
              <a:rPr lang="de-DE" dirty="0"/>
            </a:br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0519804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– Headline+Sub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6">
            <a:extLst>
              <a:ext uri="{FF2B5EF4-FFF2-40B4-BE49-F238E27FC236}">
                <a16:creationId xmlns:a16="http://schemas.microsoft.com/office/drawing/2014/main" id="{7C8CC6F9-764D-754B-A17E-C0F847C27E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-75272" y="3180205"/>
            <a:ext cx="12192000" cy="168391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7000" b="1" i="0">
                <a:solidFill>
                  <a:srgbClr val="FFFFFF"/>
                </a:solidFill>
                <a:latin typeface="Sanuk Pro" panose="020B0504030101020104" pitchFamily="34" charset="77"/>
              </a:defRPr>
            </a:lvl1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475DACDE-993D-EF41-96F6-E5136A64C1F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850" y="4166800"/>
            <a:ext cx="12192000" cy="168391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="0" i="0">
                <a:solidFill>
                  <a:srgbClr val="FFFFFF"/>
                </a:solidFill>
                <a:latin typeface="Sanuk Pro Light" panose="020B0504020201020104" pitchFamily="34" charset="77"/>
              </a:defRPr>
            </a:lvl1pPr>
          </a:lstStyle>
          <a:p>
            <a:pPr lvl="0"/>
            <a:r>
              <a:rPr lang="de-DE" dirty="0"/>
              <a:t>Mastertextformat</a:t>
            </a:r>
          </a:p>
        </p:txBody>
      </p:sp>
    </p:spTree>
    <p:extLst>
      <p:ext uri="{BB962C8B-B14F-4D97-AF65-F5344CB8AC3E}">
        <p14:creationId xmlns:p14="http://schemas.microsoft.com/office/powerpoint/2010/main" val="50181578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2FF5BB0-0F1D-4446-8101-1C684A5E7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796715"/>
            <a:ext cx="4395787" cy="69382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00D5F1D-FB04-4946-BC26-EFB07A32F1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796715"/>
            <a:ext cx="6632574" cy="40643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58D2A31-9823-AC4D-9D0F-3F08FE9454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6238" y="2711116"/>
            <a:ext cx="4395787" cy="31578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21B4D6C-5B53-BB4D-9AB0-18F4FF769A8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73229332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94AA3C97-D275-EF45-AA4F-8E94E9F5D8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796715"/>
            <a:ext cx="6172200" cy="406433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21A6270-99EA-E848-8647-2307AA6F4D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E730C293-01E4-CA48-B9BD-F4EFBEAD8E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796715"/>
            <a:ext cx="4395787" cy="69382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050F103B-4FD4-EE4E-A7B1-863C8460D8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6238" y="2711116"/>
            <a:ext cx="4395787" cy="31578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54252732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7D484E-AA98-3745-9352-9A17DD039C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10221"/>
            <a:ext cx="9144000" cy="2387600"/>
          </a:xfrm>
        </p:spPr>
        <p:txBody>
          <a:bodyPr anchor="b"/>
          <a:lstStyle>
            <a:lvl1pPr algn="ctr">
              <a:defRPr sz="6000" b="1" i="0"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  <a:latin typeface="Netto OT Black" charset="0"/>
                <a:ea typeface="Netto OT Black" charset="0"/>
                <a:cs typeface="Netto OT Black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764CA14-BE0D-344B-8252-4FF099A61A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97821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938900681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D74605E-56BB-B34D-A360-964599B237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884" y="1709738"/>
            <a:ext cx="11534274" cy="3627449"/>
          </a:xfrm>
        </p:spPr>
        <p:txBody>
          <a:bodyPr anchor="b"/>
          <a:lstStyle>
            <a:lvl1pPr marL="0" indent="0">
              <a:tabLst>
                <a:tab pos="6445250" algn="l"/>
              </a:tabLst>
              <a:defRPr sz="6000" b="1" i="0"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  <a:latin typeface="Sanuk OT" panose="020B0504020201020104" pitchFamily="34" charset="77"/>
                <a:ea typeface="Sanuk OT" panose="020B0504020201020104" pitchFamily="34" charset="77"/>
                <a:cs typeface="Sanuk OT" panose="020B0504020201020104" pitchFamily="34" charset="77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B5FD10E-4731-F548-85B7-61B26CE390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6884" y="5337187"/>
            <a:ext cx="11534274" cy="1207992"/>
          </a:xfr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99173058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Subheadline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1CA38A-14DB-4547-95B5-DFC5A1FAA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518" y="2941983"/>
            <a:ext cx="11381590" cy="3098455"/>
          </a:xfrm>
        </p:spPr>
        <p:txBody>
          <a:bodyPr/>
          <a:lstStyle>
            <a:lvl1pPr>
              <a:defRPr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E482CAC0-3AD8-D946-B70B-1B3B6C5510D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4951" y="2197937"/>
            <a:ext cx="11382375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6" name="Titel 15">
            <a:extLst>
              <a:ext uri="{FF2B5EF4-FFF2-40B4-BE49-F238E27FC236}">
                <a16:creationId xmlns:a16="http://schemas.microsoft.com/office/drawing/2014/main" id="{36693A51-1291-FE40-A0DE-56CE264F55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9776475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D5F5E43F-53AA-F242-A192-EB045DFFF78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 sz="1050"/>
            </a:lvl1pPr>
          </a:lstStyle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10960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90">
          <p15:clr>
            <a:srgbClr val="FBAE40"/>
          </p15:clr>
        </p15:guide>
      </p15:sldGuideLst>
    </p:ext>
  </p:extLs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1CA38A-14DB-4547-95B5-DFC5A1FAA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518" y="2630905"/>
            <a:ext cx="11381590" cy="3409533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D5F5E43F-53AA-F242-A192-EB045DFFF78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321F3B08-9FC7-A04A-827D-DCF81BEED7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6238" y="6265548"/>
            <a:ext cx="1090037" cy="546727"/>
          </a:xfrm>
          <a:prstGeom prst="rect">
            <a:avLst/>
          </a:prstGeom>
        </p:spPr>
      </p:pic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FE043043-B2CA-2243-8939-B07B4F0DE9D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2507673" y="6356350"/>
            <a:ext cx="8007927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Thema – Autor – ReachX 2018</a:t>
            </a:r>
            <a:endParaRPr lang="de-DE" dirty="0"/>
          </a:p>
        </p:txBody>
      </p:sp>
      <p:sp>
        <p:nvSpPr>
          <p:cNvPr id="8" name="Titelplatzhalter 1">
            <a:extLst>
              <a:ext uri="{FF2B5EF4-FFF2-40B4-BE49-F238E27FC236}">
                <a16:creationId xmlns:a16="http://schemas.microsoft.com/office/drawing/2014/main" id="{BE4FE408-C460-754E-B4B1-2D5FCB583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381590" cy="5520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866499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40">
          <p15:clr>
            <a:srgbClr val="FBAE40"/>
          </p15:clr>
        </p15:guide>
      </p15:sldGuideLst>
    </p:ext>
  </p:extLs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Subheadline und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1CA38A-14DB-4547-95B5-DFC5A1FAAB3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76518" y="2935705"/>
            <a:ext cx="11381590" cy="3104733"/>
          </a:xfrm>
        </p:spPr>
        <p:txBody>
          <a:bodyPr anchor="ctr"/>
          <a:lstStyle>
            <a:lvl1pPr marL="0" indent="0" algn="ctr">
              <a:buNone/>
              <a:defRPr sz="4000"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  <a:lvl2pPr marL="266700" indent="0" algn="ctr">
              <a:buNone/>
              <a:defRPr sz="3200">
                <a:solidFill>
                  <a:srgbClr val="000000"/>
                </a:solidFill>
              </a:defRPr>
            </a:lvl2pPr>
            <a:lvl3pPr marL="492125" indent="0" algn="ctr">
              <a:buNone/>
              <a:defRPr>
                <a:solidFill>
                  <a:srgbClr val="000000"/>
                </a:solidFill>
              </a:defRPr>
            </a:lvl3pPr>
            <a:lvl4pPr marL="758825" indent="0" algn="ctr">
              <a:buNone/>
              <a:defRPr>
                <a:solidFill>
                  <a:srgbClr val="000000"/>
                </a:solidFill>
              </a:defRPr>
            </a:lvl4pPr>
            <a:lvl5pPr marL="935038" indent="0" algn="ctr">
              <a:buNone/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D5F5E43F-53AA-F242-A192-EB045DFFF78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 sz="1050"/>
            </a:lvl1pPr>
          </a:lstStyle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10">
            <a:extLst>
              <a:ext uri="{FF2B5EF4-FFF2-40B4-BE49-F238E27FC236}">
                <a16:creationId xmlns:a16="http://schemas.microsoft.com/office/drawing/2014/main" id="{E0F3C65E-FD03-EE4D-8709-B582C9C872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4951" y="2197937"/>
            <a:ext cx="11382375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0" name="Titel 15">
            <a:extLst>
              <a:ext uri="{FF2B5EF4-FFF2-40B4-BE49-F238E27FC236}">
                <a16:creationId xmlns:a16="http://schemas.microsoft.com/office/drawing/2014/main" id="{82C3F55B-4519-9540-A718-CE6A07780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9776475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5440724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90">
          <p15:clr>
            <a:srgbClr val="FBAE40"/>
          </p15:clr>
        </p15:guide>
      </p15:sldGuideLst>
    </p:ext>
  </p:extLs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502D7B3-7396-E24B-8B42-E6FE99B6B0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9D9985F0-F8D5-084A-899C-1F2D2079BD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6238" y="2646947"/>
            <a:ext cx="11382375" cy="3369677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8" name="Titelplatzhalter 1">
            <a:extLst>
              <a:ext uri="{FF2B5EF4-FFF2-40B4-BE49-F238E27FC236}">
                <a16:creationId xmlns:a16="http://schemas.microsoft.com/office/drawing/2014/main" id="{FC131169-2986-6C49-BD02-493EE8632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381590" cy="5520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692892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40">
          <p15:clr>
            <a:srgbClr val="FBAE40"/>
          </p15:clr>
        </p15:guide>
      </p15:sldGuideLst>
    </p:ext>
  </p:extLs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502D7B3-7396-E24B-8B42-E6FE99B6B0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9D9985F0-F8D5-084A-899C-1F2D2079BD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6238" y="2935705"/>
            <a:ext cx="11382375" cy="3080919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9" name="Textplatzhalter 10">
            <a:extLst>
              <a:ext uri="{FF2B5EF4-FFF2-40B4-BE49-F238E27FC236}">
                <a16:creationId xmlns:a16="http://schemas.microsoft.com/office/drawing/2014/main" id="{D19811E6-96B8-7445-B1AD-0F026E3F0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4951" y="2197937"/>
            <a:ext cx="11382375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1" name="Titel 15">
            <a:extLst>
              <a:ext uri="{FF2B5EF4-FFF2-40B4-BE49-F238E27FC236}">
                <a16:creationId xmlns:a16="http://schemas.microsoft.com/office/drawing/2014/main" id="{E615A40E-EF3E-6447-854E-702C4918D5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9776475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6239756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40">
          <p15:clr>
            <a:srgbClr val="FBAE40"/>
          </p15:clr>
        </p15:guide>
      </p15:sldGuideLst>
    </p:ext>
  </p:extLs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12D25A2-E818-3042-95E4-5A834930122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4160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7D484E-AA98-3745-9352-9A17DD039C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10221"/>
            <a:ext cx="9144000" cy="2387600"/>
          </a:xfrm>
        </p:spPr>
        <p:txBody>
          <a:bodyPr anchor="b"/>
          <a:lstStyle>
            <a:lvl1pPr algn="ctr">
              <a:defRPr sz="6000" b="1" i="0"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  <a:latin typeface="Netto OT Black" charset="0"/>
                <a:ea typeface="Netto OT Black" charset="0"/>
                <a:cs typeface="Netto OT Black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764CA14-BE0D-344B-8252-4FF099A61A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97821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492742099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B6394EE6-34C0-D84C-B4BD-E5B9A1B7349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267326"/>
            <a:ext cx="12192000" cy="5590674"/>
          </a:xfrm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1029174363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B951BF4-881A-EC4E-A2F5-52C17B47B3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76518" y="2935705"/>
            <a:ext cx="5643282" cy="324125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DC47E82-1720-F94C-88AE-B2E6D845D3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935705"/>
            <a:ext cx="5643282" cy="324125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4FB4816D-0E69-6044-9149-4CAECFCFB3E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Textplatzhalter 10">
            <a:extLst>
              <a:ext uri="{FF2B5EF4-FFF2-40B4-BE49-F238E27FC236}">
                <a16:creationId xmlns:a16="http://schemas.microsoft.com/office/drawing/2014/main" id="{F8E6FA31-890E-3346-B720-F9FAF8DABC4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4951" y="2197937"/>
            <a:ext cx="11460531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2" name="Titel 15">
            <a:extLst>
              <a:ext uri="{FF2B5EF4-FFF2-40B4-BE49-F238E27FC236}">
                <a16:creationId xmlns:a16="http://schemas.microsoft.com/office/drawing/2014/main" id="{601E4F92-AF12-0241-B616-A701D39F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11460531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991091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90">
          <p15:clr>
            <a:srgbClr val="FBAE40"/>
          </p15:clr>
        </p15:guide>
      </p15:sldGuideLst>
    </p:ext>
  </p:extLs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A8EDEF4-F9A1-EC43-BF79-1CAB51A98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6238" y="2151291"/>
            <a:ext cx="5621337" cy="78441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638CD4F-EA86-5B44-B7EF-B04C60A818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76238" y="2967789"/>
            <a:ext cx="5621337" cy="3221874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0EDF333-7D6D-A947-9DDE-6F7DCC5EAB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2151291"/>
            <a:ext cx="5643562" cy="78441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40C84C0C-3AE8-FA4D-B6B5-57F6D36C6F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967789"/>
            <a:ext cx="5643562" cy="3221874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2AAB57A7-303B-F447-91CC-2C8357F92B7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Titelplatzhalter 1">
            <a:extLst>
              <a:ext uri="{FF2B5EF4-FFF2-40B4-BE49-F238E27FC236}">
                <a16:creationId xmlns:a16="http://schemas.microsoft.com/office/drawing/2014/main" id="{36B40094-56F3-AA4A-9BEB-B29ED61378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439244" cy="5520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70863715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2FF5BB0-0F1D-4446-8101-1C684A5E7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796715"/>
            <a:ext cx="4395787" cy="69382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00D5F1D-FB04-4946-BC26-EFB07A32F1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796715"/>
            <a:ext cx="6632574" cy="40643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58D2A31-9823-AC4D-9D0F-3F08FE9454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6238" y="2711116"/>
            <a:ext cx="4395787" cy="31578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21B4D6C-5B53-BB4D-9AB0-18F4FF769A8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5760007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94AA3C97-D275-EF45-AA4F-8E94E9F5D8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796715"/>
            <a:ext cx="6172200" cy="406433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21A6270-99EA-E848-8647-2307AA6F4D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E730C293-01E4-CA48-B9BD-F4EFBEAD8E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796715"/>
            <a:ext cx="4395787" cy="69382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050F103B-4FD4-EE4E-A7B1-863C8460D8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6238" y="2711116"/>
            <a:ext cx="4395787" cy="31578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882792582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7D484E-AA98-3745-9352-9A17DD039C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10221"/>
            <a:ext cx="9144000" cy="2387600"/>
          </a:xfrm>
        </p:spPr>
        <p:txBody>
          <a:bodyPr anchor="b"/>
          <a:lstStyle>
            <a:lvl1pPr algn="ctr">
              <a:defRPr sz="6000" b="1" i="0"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  <a:latin typeface="Netto OT Black" charset="0"/>
                <a:ea typeface="Netto OT Black" charset="0"/>
                <a:cs typeface="Netto OT Black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764CA14-BE0D-344B-8252-4FF099A61A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97821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233445265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D74605E-56BB-B34D-A360-964599B237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884" y="1709738"/>
            <a:ext cx="11534274" cy="3627449"/>
          </a:xfrm>
        </p:spPr>
        <p:txBody>
          <a:bodyPr anchor="b"/>
          <a:lstStyle>
            <a:lvl1pPr marL="0" indent="0">
              <a:tabLst>
                <a:tab pos="6445250" algn="l"/>
              </a:tabLst>
              <a:defRPr sz="6000" b="1" i="0"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  <a:latin typeface="Sanuk OT" panose="020B0504020201020104" pitchFamily="34" charset="77"/>
                <a:ea typeface="Sanuk OT" panose="020B0504020201020104" pitchFamily="34" charset="77"/>
                <a:cs typeface="Sanuk OT" panose="020B0504020201020104" pitchFamily="34" charset="77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B5FD10E-4731-F548-85B7-61B26CE390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6884" y="5337187"/>
            <a:ext cx="11534274" cy="1207992"/>
          </a:xfr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332781556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Subheadline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1CA38A-14DB-4547-95B5-DFC5A1FAA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518" y="2941983"/>
            <a:ext cx="11381590" cy="3098455"/>
          </a:xfrm>
        </p:spPr>
        <p:txBody>
          <a:bodyPr/>
          <a:lstStyle>
            <a:lvl1pPr>
              <a:defRPr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E482CAC0-3AD8-D946-B70B-1B3B6C5510D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4951" y="2197937"/>
            <a:ext cx="11382375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6" name="Titel 15">
            <a:extLst>
              <a:ext uri="{FF2B5EF4-FFF2-40B4-BE49-F238E27FC236}">
                <a16:creationId xmlns:a16="http://schemas.microsoft.com/office/drawing/2014/main" id="{36693A51-1291-FE40-A0DE-56CE264F55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9776475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D5F5E43F-53AA-F242-A192-EB045DFFF78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 sz="1050"/>
            </a:lvl1pPr>
          </a:lstStyle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97985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90">
          <p15:clr>
            <a:srgbClr val="FBAE40"/>
          </p15:clr>
        </p15:guide>
      </p15:sldGuideLst>
    </p:ext>
  </p:extLs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1CA38A-14DB-4547-95B5-DFC5A1FAA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518" y="2630905"/>
            <a:ext cx="11381590" cy="3409533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D5F5E43F-53AA-F242-A192-EB045DFFF78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elplatzhalter 1">
            <a:extLst>
              <a:ext uri="{FF2B5EF4-FFF2-40B4-BE49-F238E27FC236}">
                <a16:creationId xmlns:a16="http://schemas.microsoft.com/office/drawing/2014/main" id="{BE4FE408-C460-754E-B4B1-2D5FCB583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381590" cy="5520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378560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40">
          <p15:clr>
            <a:srgbClr val="FBAE40"/>
          </p15:clr>
        </p15:guide>
      </p15:sldGuideLst>
    </p:ext>
  </p:extLs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Subheadline und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1CA38A-14DB-4547-95B5-DFC5A1FAAB3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76518" y="2935705"/>
            <a:ext cx="11381590" cy="3104733"/>
          </a:xfrm>
        </p:spPr>
        <p:txBody>
          <a:bodyPr anchor="ctr"/>
          <a:lstStyle>
            <a:lvl1pPr marL="0" indent="0" algn="ctr">
              <a:buNone/>
              <a:defRPr sz="4000"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  <a:lvl2pPr marL="266700" indent="0" algn="ctr">
              <a:buNone/>
              <a:defRPr sz="3200">
                <a:solidFill>
                  <a:srgbClr val="000000"/>
                </a:solidFill>
              </a:defRPr>
            </a:lvl2pPr>
            <a:lvl3pPr marL="492125" indent="0" algn="ctr">
              <a:buNone/>
              <a:defRPr>
                <a:solidFill>
                  <a:srgbClr val="000000"/>
                </a:solidFill>
              </a:defRPr>
            </a:lvl3pPr>
            <a:lvl4pPr marL="758825" indent="0" algn="ctr">
              <a:buNone/>
              <a:defRPr>
                <a:solidFill>
                  <a:srgbClr val="000000"/>
                </a:solidFill>
              </a:defRPr>
            </a:lvl4pPr>
            <a:lvl5pPr marL="935038" indent="0" algn="ctr">
              <a:buNone/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D5F5E43F-53AA-F242-A192-EB045DFFF78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 sz="1050"/>
            </a:lvl1pPr>
          </a:lstStyle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10">
            <a:extLst>
              <a:ext uri="{FF2B5EF4-FFF2-40B4-BE49-F238E27FC236}">
                <a16:creationId xmlns:a16="http://schemas.microsoft.com/office/drawing/2014/main" id="{E0F3C65E-FD03-EE4D-8709-B582C9C872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4951" y="2197937"/>
            <a:ext cx="11382375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0" name="Titel 15">
            <a:extLst>
              <a:ext uri="{FF2B5EF4-FFF2-40B4-BE49-F238E27FC236}">
                <a16:creationId xmlns:a16="http://schemas.microsoft.com/office/drawing/2014/main" id="{82C3F55B-4519-9540-A718-CE6A07780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9776475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2162003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9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D74605E-56BB-B34D-A360-964599B237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884" y="1709738"/>
            <a:ext cx="11534274" cy="3627449"/>
          </a:xfrm>
        </p:spPr>
        <p:txBody>
          <a:bodyPr anchor="b"/>
          <a:lstStyle>
            <a:lvl1pPr marL="0" indent="0">
              <a:tabLst>
                <a:tab pos="6445250" algn="l"/>
              </a:tabLst>
              <a:defRPr sz="6000" b="1" i="0"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  <a:latin typeface="Sanuk OT" panose="020B0504020201020104" pitchFamily="34" charset="77"/>
                <a:ea typeface="Sanuk OT" panose="020B0504020201020104" pitchFamily="34" charset="77"/>
                <a:cs typeface="Sanuk OT" panose="020B0504020201020104" pitchFamily="34" charset="77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B5FD10E-4731-F548-85B7-61B26CE390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6884" y="5337187"/>
            <a:ext cx="11534274" cy="1207992"/>
          </a:xfr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039253789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502D7B3-7396-E24B-8B42-E6FE99B6B0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9D9985F0-F8D5-084A-899C-1F2D2079BD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6238" y="2646947"/>
            <a:ext cx="11382375" cy="3369677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8" name="Titelplatzhalter 1">
            <a:extLst>
              <a:ext uri="{FF2B5EF4-FFF2-40B4-BE49-F238E27FC236}">
                <a16:creationId xmlns:a16="http://schemas.microsoft.com/office/drawing/2014/main" id="{FC131169-2986-6C49-BD02-493EE8632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381590" cy="5520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865380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40">
          <p15:clr>
            <a:srgbClr val="FBAE40"/>
          </p15:clr>
        </p15:guide>
      </p15:sldGuideLst>
    </p:ext>
  </p:extLs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502D7B3-7396-E24B-8B42-E6FE99B6B0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9D9985F0-F8D5-084A-899C-1F2D2079BD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6238" y="2935705"/>
            <a:ext cx="11382375" cy="3080919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9" name="Textplatzhalter 10">
            <a:extLst>
              <a:ext uri="{FF2B5EF4-FFF2-40B4-BE49-F238E27FC236}">
                <a16:creationId xmlns:a16="http://schemas.microsoft.com/office/drawing/2014/main" id="{D19811E6-96B8-7445-B1AD-0F026E3F0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4951" y="2197937"/>
            <a:ext cx="11382375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1" name="Titel 15">
            <a:extLst>
              <a:ext uri="{FF2B5EF4-FFF2-40B4-BE49-F238E27FC236}">
                <a16:creationId xmlns:a16="http://schemas.microsoft.com/office/drawing/2014/main" id="{E615A40E-EF3E-6447-854E-702C4918D5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9776475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4760215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40">
          <p15:clr>
            <a:srgbClr val="FBAE40"/>
          </p15:clr>
        </p15:guide>
      </p15:sldGuideLst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12D25A2-E818-3042-95E4-5A834930122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16345180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B6394EE6-34C0-D84C-B4BD-E5B9A1B7349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267326"/>
            <a:ext cx="12192000" cy="5590674"/>
          </a:xfrm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2413474618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B951BF4-881A-EC4E-A2F5-52C17B47B3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76518" y="2935705"/>
            <a:ext cx="5643282" cy="324125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DC47E82-1720-F94C-88AE-B2E6D845D3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935705"/>
            <a:ext cx="5643282" cy="324125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4FB4816D-0E69-6044-9149-4CAECFCFB3E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Textplatzhalter 10">
            <a:extLst>
              <a:ext uri="{FF2B5EF4-FFF2-40B4-BE49-F238E27FC236}">
                <a16:creationId xmlns:a16="http://schemas.microsoft.com/office/drawing/2014/main" id="{F8E6FA31-890E-3346-B720-F9FAF8DABC4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4951" y="2197937"/>
            <a:ext cx="11460531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2" name="Titel 15">
            <a:extLst>
              <a:ext uri="{FF2B5EF4-FFF2-40B4-BE49-F238E27FC236}">
                <a16:creationId xmlns:a16="http://schemas.microsoft.com/office/drawing/2014/main" id="{601E4F92-AF12-0241-B616-A701D39F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11460531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8545492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90">
          <p15:clr>
            <a:srgbClr val="FBAE40"/>
          </p15:clr>
        </p15:guide>
      </p15:sldGuideLst>
    </p:ext>
  </p:extLs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A8EDEF4-F9A1-EC43-BF79-1CAB51A98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6238" y="2151291"/>
            <a:ext cx="5621337" cy="78441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638CD4F-EA86-5B44-B7EF-B04C60A818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76238" y="2967789"/>
            <a:ext cx="5621337" cy="3221874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0EDF333-7D6D-A947-9DDE-6F7DCC5EAB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2151291"/>
            <a:ext cx="5643562" cy="78441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40C84C0C-3AE8-FA4D-B6B5-57F6D36C6F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967789"/>
            <a:ext cx="5643562" cy="3221874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2AAB57A7-303B-F447-91CC-2C8357F92B7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Titelplatzhalter 1">
            <a:extLst>
              <a:ext uri="{FF2B5EF4-FFF2-40B4-BE49-F238E27FC236}">
                <a16:creationId xmlns:a16="http://schemas.microsoft.com/office/drawing/2014/main" id="{36B40094-56F3-AA4A-9BEB-B29ED61378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439244" cy="5520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7220573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2FF5BB0-0F1D-4446-8101-1C684A5E7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796715"/>
            <a:ext cx="4395787" cy="69382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00D5F1D-FB04-4946-BC26-EFB07A32F1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796715"/>
            <a:ext cx="6632574" cy="40643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58D2A31-9823-AC4D-9D0F-3F08FE9454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6238" y="2711116"/>
            <a:ext cx="4395787" cy="31578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21B4D6C-5B53-BB4D-9AB0-18F4FF769A8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38417796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94AA3C97-D275-EF45-AA4F-8E94E9F5D8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796715"/>
            <a:ext cx="6172200" cy="406433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21A6270-99EA-E848-8647-2307AA6F4D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E730C293-01E4-CA48-B9BD-F4EFBEAD8E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796715"/>
            <a:ext cx="4395787" cy="69382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050F103B-4FD4-EE4E-A7B1-863C8460D8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6238" y="2711116"/>
            <a:ext cx="4395787" cy="31578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028909413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7D484E-AA98-3745-9352-9A17DD039C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10221"/>
            <a:ext cx="9144000" cy="2387600"/>
          </a:xfrm>
        </p:spPr>
        <p:txBody>
          <a:bodyPr anchor="b"/>
          <a:lstStyle>
            <a:lvl1pPr algn="ctr">
              <a:defRPr sz="6000" b="1" i="0"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  <a:latin typeface="Netto OT Black" charset="0"/>
                <a:ea typeface="Netto OT Black" charset="0"/>
                <a:cs typeface="Netto OT Black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764CA14-BE0D-344B-8252-4FF099A61A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97821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916722909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D74605E-56BB-B34D-A360-964599B237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884" y="1709738"/>
            <a:ext cx="11534274" cy="3627449"/>
          </a:xfrm>
        </p:spPr>
        <p:txBody>
          <a:bodyPr anchor="b"/>
          <a:lstStyle>
            <a:lvl1pPr marL="0" indent="0">
              <a:tabLst>
                <a:tab pos="6445250" algn="l"/>
              </a:tabLst>
              <a:defRPr sz="6000" b="1" i="0"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  <a:latin typeface="Sanuk OT" panose="020B0504020201020104" pitchFamily="34" charset="77"/>
                <a:ea typeface="Sanuk OT" panose="020B0504020201020104" pitchFamily="34" charset="77"/>
                <a:cs typeface="Sanuk OT" panose="020B0504020201020104" pitchFamily="34" charset="77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B5FD10E-4731-F548-85B7-61B26CE390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6884" y="5337187"/>
            <a:ext cx="11534274" cy="1207992"/>
          </a:xfr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1115766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Subheadline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1CA38A-14DB-4547-95B5-DFC5A1FAA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518" y="2941983"/>
            <a:ext cx="11381590" cy="3098455"/>
          </a:xfrm>
        </p:spPr>
        <p:txBody>
          <a:bodyPr/>
          <a:lstStyle>
            <a:lvl1pPr>
              <a:defRPr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E482CAC0-3AD8-D946-B70B-1B3B6C5510D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4951" y="2197937"/>
            <a:ext cx="11382375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6" name="Titel 15">
            <a:extLst>
              <a:ext uri="{FF2B5EF4-FFF2-40B4-BE49-F238E27FC236}">
                <a16:creationId xmlns:a16="http://schemas.microsoft.com/office/drawing/2014/main" id="{36693A51-1291-FE40-A0DE-56CE264F55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9776475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D5F5E43F-53AA-F242-A192-EB045DFFF78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 sz="1050"/>
            </a:lvl1pPr>
          </a:lstStyle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41609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90">
          <p15:clr>
            <a:srgbClr val="FBAE40"/>
          </p15:clr>
        </p15:guide>
      </p15:sldGuideLst>
    </p:ext>
  </p:extLs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Subheadline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1CA38A-14DB-4547-95B5-DFC5A1FAA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518" y="2941983"/>
            <a:ext cx="11381590" cy="3098455"/>
          </a:xfrm>
        </p:spPr>
        <p:txBody>
          <a:bodyPr/>
          <a:lstStyle>
            <a:lvl1pPr>
              <a:defRPr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E482CAC0-3AD8-D946-B70B-1B3B6C5510D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4951" y="2197937"/>
            <a:ext cx="11382375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6" name="Titel 15">
            <a:extLst>
              <a:ext uri="{FF2B5EF4-FFF2-40B4-BE49-F238E27FC236}">
                <a16:creationId xmlns:a16="http://schemas.microsoft.com/office/drawing/2014/main" id="{36693A51-1291-FE40-A0DE-56CE264F55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9776475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D5F5E43F-53AA-F242-A192-EB045DFFF78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 sz="1050"/>
            </a:lvl1pPr>
          </a:lstStyle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017266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90">
          <p15:clr>
            <a:srgbClr val="FBAE40"/>
          </p15:clr>
        </p15:guide>
      </p15:sldGuideLst>
    </p:ext>
  </p:extLs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1CA38A-14DB-4547-95B5-DFC5A1FAA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518" y="2630905"/>
            <a:ext cx="11381590" cy="3409533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D5F5E43F-53AA-F242-A192-EB045DFFF78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elplatzhalter 1">
            <a:extLst>
              <a:ext uri="{FF2B5EF4-FFF2-40B4-BE49-F238E27FC236}">
                <a16:creationId xmlns:a16="http://schemas.microsoft.com/office/drawing/2014/main" id="{BE4FE408-C460-754E-B4B1-2D5FCB583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381590" cy="5520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434707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40">
          <p15:clr>
            <a:srgbClr val="FBAE40"/>
          </p15:clr>
        </p15:guide>
      </p15:sldGuideLst>
    </p:ext>
  </p:extLs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Subheadline und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1CA38A-14DB-4547-95B5-DFC5A1FAAB3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76518" y="2935705"/>
            <a:ext cx="11381590" cy="3104733"/>
          </a:xfrm>
        </p:spPr>
        <p:txBody>
          <a:bodyPr anchor="ctr"/>
          <a:lstStyle>
            <a:lvl1pPr marL="0" indent="0" algn="ctr">
              <a:buNone/>
              <a:defRPr sz="4000"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  <a:lvl2pPr marL="266700" indent="0" algn="ctr">
              <a:buNone/>
              <a:defRPr sz="3200">
                <a:solidFill>
                  <a:srgbClr val="000000"/>
                </a:solidFill>
              </a:defRPr>
            </a:lvl2pPr>
            <a:lvl3pPr marL="492125" indent="0" algn="ctr">
              <a:buNone/>
              <a:defRPr>
                <a:solidFill>
                  <a:srgbClr val="000000"/>
                </a:solidFill>
              </a:defRPr>
            </a:lvl3pPr>
            <a:lvl4pPr marL="758825" indent="0" algn="ctr">
              <a:buNone/>
              <a:defRPr>
                <a:solidFill>
                  <a:srgbClr val="000000"/>
                </a:solidFill>
              </a:defRPr>
            </a:lvl4pPr>
            <a:lvl5pPr marL="935038" indent="0" algn="ctr">
              <a:buNone/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D5F5E43F-53AA-F242-A192-EB045DFFF78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 sz="1050"/>
            </a:lvl1pPr>
          </a:lstStyle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10">
            <a:extLst>
              <a:ext uri="{FF2B5EF4-FFF2-40B4-BE49-F238E27FC236}">
                <a16:creationId xmlns:a16="http://schemas.microsoft.com/office/drawing/2014/main" id="{E0F3C65E-FD03-EE4D-8709-B582C9C872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4951" y="2197937"/>
            <a:ext cx="11382375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0" name="Titel 15">
            <a:extLst>
              <a:ext uri="{FF2B5EF4-FFF2-40B4-BE49-F238E27FC236}">
                <a16:creationId xmlns:a16="http://schemas.microsoft.com/office/drawing/2014/main" id="{82C3F55B-4519-9540-A718-CE6A07780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9776475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247062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90">
          <p15:clr>
            <a:srgbClr val="FBAE40"/>
          </p15:clr>
        </p15:guide>
      </p15:sldGuideLst>
    </p:ext>
  </p:extLs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502D7B3-7396-E24B-8B42-E6FE99B6B0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9D9985F0-F8D5-084A-899C-1F2D2079BD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6238" y="2646947"/>
            <a:ext cx="11382375" cy="3369677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8" name="Titelplatzhalter 1">
            <a:extLst>
              <a:ext uri="{FF2B5EF4-FFF2-40B4-BE49-F238E27FC236}">
                <a16:creationId xmlns:a16="http://schemas.microsoft.com/office/drawing/2014/main" id="{FC131169-2986-6C49-BD02-493EE8632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381590" cy="5520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819769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40">
          <p15:clr>
            <a:srgbClr val="FBAE40"/>
          </p15:clr>
        </p15:guide>
      </p15:sldGuideLst>
    </p:ext>
  </p:extLs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502D7B3-7396-E24B-8B42-E6FE99B6B0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9D9985F0-F8D5-084A-899C-1F2D2079BD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6238" y="2935705"/>
            <a:ext cx="11382375" cy="3080919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9" name="Textplatzhalter 10">
            <a:extLst>
              <a:ext uri="{FF2B5EF4-FFF2-40B4-BE49-F238E27FC236}">
                <a16:creationId xmlns:a16="http://schemas.microsoft.com/office/drawing/2014/main" id="{D19811E6-96B8-7445-B1AD-0F026E3F0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4951" y="2197937"/>
            <a:ext cx="11382375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1" name="Titel 15">
            <a:extLst>
              <a:ext uri="{FF2B5EF4-FFF2-40B4-BE49-F238E27FC236}">
                <a16:creationId xmlns:a16="http://schemas.microsoft.com/office/drawing/2014/main" id="{E615A40E-EF3E-6447-854E-702C4918D5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9776475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5231088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40">
          <p15:clr>
            <a:srgbClr val="FBAE40"/>
          </p15:clr>
        </p15:guide>
      </p15:sldGuideLst>
    </p:ext>
  </p:extLs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12D25A2-E818-3042-95E4-5A834930122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7653563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B6394EE6-34C0-D84C-B4BD-E5B9A1B7349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267326"/>
            <a:ext cx="12192000" cy="5590674"/>
          </a:xfrm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2328180642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B951BF4-881A-EC4E-A2F5-52C17B47B3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76518" y="2935705"/>
            <a:ext cx="5643282" cy="324125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DC47E82-1720-F94C-88AE-B2E6D845D3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935705"/>
            <a:ext cx="5643282" cy="324125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4FB4816D-0E69-6044-9149-4CAECFCFB3E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Textplatzhalter 10">
            <a:extLst>
              <a:ext uri="{FF2B5EF4-FFF2-40B4-BE49-F238E27FC236}">
                <a16:creationId xmlns:a16="http://schemas.microsoft.com/office/drawing/2014/main" id="{F8E6FA31-890E-3346-B720-F9FAF8DABC4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4951" y="2197937"/>
            <a:ext cx="11460531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2" name="Titel 15">
            <a:extLst>
              <a:ext uri="{FF2B5EF4-FFF2-40B4-BE49-F238E27FC236}">
                <a16:creationId xmlns:a16="http://schemas.microsoft.com/office/drawing/2014/main" id="{601E4F92-AF12-0241-B616-A701D39F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11460531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6384411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90">
          <p15:clr>
            <a:srgbClr val="FBAE40"/>
          </p15:clr>
        </p15:guide>
      </p15:sldGuideLst>
    </p:ext>
  </p:extLs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A8EDEF4-F9A1-EC43-BF79-1CAB51A98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6238" y="2151291"/>
            <a:ext cx="5621337" cy="78441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638CD4F-EA86-5B44-B7EF-B04C60A818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76238" y="2967789"/>
            <a:ext cx="5621337" cy="3221874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0EDF333-7D6D-A947-9DDE-6F7DCC5EAB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2151291"/>
            <a:ext cx="5643562" cy="78441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40C84C0C-3AE8-FA4D-B6B5-57F6D36C6F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967789"/>
            <a:ext cx="5643562" cy="3221874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2AAB57A7-303B-F447-91CC-2C8357F92B7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Titelplatzhalter 1">
            <a:extLst>
              <a:ext uri="{FF2B5EF4-FFF2-40B4-BE49-F238E27FC236}">
                <a16:creationId xmlns:a16="http://schemas.microsoft.com/office/drawing/2014/main" id="{36B40094-56F3-AA4A-9BEB-B29ED61378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439244" cy="5520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56575510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2FF5BB0-0F1D-4446-8101-1C684A5E7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796715"/>
            <a:ext cx="4395787" cy="69382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00D5F1D-FB04-4946-BC26-EFB07A32F1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796715"/>
            <a:ext cx="6632574" cy="40643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58D2A31-9823-AC4D-9D0F-3F08FE9454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6238" y="2711116"/>
            <a:ext cx="4395787" cy="31578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21B4D6C-5B53-BB4D-9AB0-18F4FF769A8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561710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1CA38A-14DB-4547-95B5-DFC5A1FAA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518" y="2630905"/>
            <a:ext cx="11381590" cy="3409533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D5F5E43F-53AA-F242-A192-EB045DFFF78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elplatzhalter 1">
            <a:extLst>
              <a:ext uri="{FF2B5EF4-FFF2-40B4-BE49-F238E27FC236}">
                <a16:creationId xmlns:a16="http://schemas.microsoft.com/office/drawing/2014/main" id="{BE4FE408-C460-754E-B4B1-2D5FCB583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381590" cy="5520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815583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40">
          <p15:clr>
            <a:srgbClr val="FBAE40"/>
          </p15:clr>
        </p15:guide>
      </p15:sldGuideLst>
    </p:ext>
  </p:extLs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94AA3C97-D275-EF45-AA4F-8E94E9F5D8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796715"/>
            <a:ext cx="6172200" cy="406433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21A6270-99EA-E848-8647-2307AA6F4D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E730C293-01E4-CA48-B9BD-F4EFBEAD8E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796715"/>
            <a:ext cx="4395787" cy="69382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050F103B-4FD4-EE4E-A7B1-863C8460D8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6238" y="2711116"/>
            <a:ext cx="4395787" cy="31578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578425671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7D484E-AA98-3745-9352-9A17DD039C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10221"/>
            <a:ext cx="9144000" cy="2387600"/>
          </a:xfrm>
        </p:spPr>
        <p:txBody>
          <a:bodyPr anchor="b"/>
          <a:lstStyle>
            <a:lvl1pPr algn="ctr">
              <a:defRPr sz="6000" b="1" i="0"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  <a:latin typeface="Netto OT Black" charset="0"/>
                <a:ea typeface="Netto OT Black" charset="0"/>
                <a:cs typeface="Netto OT Black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764CA14-BE0D-344B-8252-4FF099A61A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97821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433029670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D74605E-56BB-B34D-A360-964599B237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884" y="1709738"/>
            <a:ext cx="11534274" cy="3627449"/>
          </a:xfrm>
        </p:spPr>
        <p:txBody>
          <a:bodyPr anchor="b"/>
          <a:lstStyle>
            <a:lvl1pPr marL="0" indent="0">
              <a:tabLst>
                <a:tab pos="6445250" algn="l"/>
              </a:tabLst>
              <a:defRPr sz="6000" b="1" i="0"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  <a:latin typeface="Sanuk OT" panose="020B0504020201020104" pitchFamily="34" charset="77"/>
                <a:ea typeface="Sanuk OT" panose="020B0504020201020104" pitchFamily="34" charset="77"/>
                <a:cs typeface="Sanuk OT" panose="020B0504020201020104" pitchFamily="34" charset="77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B5FD10E-4731-F548-85B7-61B26CE390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6884" y="5337187"/>
            <a:ext cx="11534274" cy="1207992"/>
          </a:xfr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667218399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Subheadline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1CA38A-14DB-4547-95B5-DFC5A1FAA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518" y="2941983"/>
            <a:ext cx="11381590" cy="3098455"/>
          </a:xfrm>
        </p:spPr>
        <p:txBody>
          <a:bodyPr/>
          <a:lstStyle>
            <a:lvl1pPr>
              <a:defRPr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E482CAC0-3AD8-D946-B70B-1B3B6C5510D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4951" y="2197937"/>
            <a:ext cx="11382375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6" name="Titel 15">
            <a:extLst>
              <a:ext uri="{FF2B5EF4-FFF2-40B4-BE49-F238E27FC236}">
                <a16:creationId xmlns:a16="http://schemas.microsoft.com/office/drawing/2014/main" id="{36693A51-1291-FE40-A0DE-56CE264F55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9776475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D5F5E43F-53AA-F242-A192-EB045DFFF78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 sz="1050"/>
            </a:lvl1pPr>
          </a:lstStyle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451852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90">
          <p15:clr>
            <a:srgbClr val="FBAE40"/>
          </p15:clr>
        </p15:guide>
      </p15:sldGuideLst>
    </p:ext>
  </p:extLs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1CA38A-14DB-4547-95B5-DFC5A1FAA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518" y="2630905"/>
            <a:ext cx="11381590" cy="3409533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D5F5E43F-53AA-F242-A192-EB045DFFF78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elplatzhalter 1">
            <a:extLst>
              <a:ext uri="{FF2B5EF4-FFF2-40B4-BE49-F238E27FC236}">
                <a16:creationId xmlns:a16="http://schemas.microsoft.com/office/drawing/2014/main" id="{BE4FE408-C460-754E-B4B1-2D5FCB583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381590" cy="5520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904701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40">
          <p15:clr>
            <a:srgbClr val="FBAE40"/>
          </p15:clr>
        </p15:guide>
      </p15:sldGuideLst>
    </p:ext>
  </p:extLst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Subheadline und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1CA38A-14DB-4547-95B5-DFC5A1FAAB3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76518" y="2935705"/>
            <a:ext cx="11381590" cy="3104733"/>
          </a:xfrm>
        </p:spPr>
        <p:txBody>
          <a:bodyPr anchor="ctr"/>
          <a:lstStyle>
            <a:lvl1pPr marL="0" indent="0" algn="ctr">
              <a:buNone/>
              <a:defRPr sz="4000"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  <a:lvl2pPr marL="266700" indent="0" algn="ctr">
              <a:buNone/>
              <a:defRPr sz="3200">
                <a:solidFill>
                  <a:srgbClr val="000000"/>
                </a:solidFill>
              </a:defRPr>
            </a:lvl2pPr>
            <a:lvl3pPr marL="492125" indent="0" algn="ctr">
              <a:buNone/>
              <a:defRPr>
                <a:solidFill>
                  <a:srgbClr val="000000"/>
                </a:solidFill>
              </a:defRPr>
            </a:lvl3pPr>
            <a:lvl4pPr marL="758825" indent="0" algn="ctr">
              <a:buNone/>
              <a:defRPr>
                <a:solidFill>
                  <a:srgbClr val="000000"/>
                </a:solidFill>
              </a:defRPr>
            </a:lvl4pPr>
            <a:lvl5pPr marL="935038" indent="0" algn="ctr">
              <a:buNone/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D5F5E43F-53AA-F242-A192-EB045DFFF78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 sz="1050"/>
            </a:lvl1pPr>
          </a:lstStyle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10">
            <a:extLst>
              <a:ext uri="{FF2B5EF4-FFF2-40B4-BE49-F238E27FC236}">
                <a16:creationId xmlns:a16="http://schemas.microsoft.com/office/drawing/2014/main" id="{E0F3C65E-FD03-EE4D-8709-B582C9C872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4951" y="2197937"/>
            <a:ext cx="11382375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0" name="Titel 15">
            <a:extLst>
              <a:ext uri="{FF2B5EF4-FFF2-40B4-BE49-F238E27FC236}">
                <a16:creationId xmlns:a16="http://schemas.microsoft.com/office/drawing/2014/main" id="{82C3F55B-4519-9540-A718-CE6A07780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9776475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8735597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90">
          <p15:clr>
            <a:srgbClr val="FBAE40"/>
          </p15:clr>
        </p15:guide>
      </p15:sldGuideLst>
    </p:ext>
  </p:extLst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502D7B3-7396-E24B-8B42-E6FE99B6B0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9D9985F0-F8D5-084A-899C-1F2D2079BD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6238" y="2646947"/>
            <a:ext cx="11382375" cy="3369677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8" name="Titelplatzhalter 1">
            <a:extLst>
              <a:ext uri="{FF2B5EF4-FFF2-40B4-BE49-F238E27FC236}">
                <a16:creationId xmlns:a16="http://schemas.microsoft.com/office/drawing/2014/main" id="{FC131169-2986-6C49-BD02-493EE8632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381590" cy="5520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982248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40">
          <p15:clr>
            <a:srgbClr val="FBAE40"/>
          </p15:clr>
        </p15:guide>
      </p15:sldGuideLst>
    </p:ext>
  </p:extLst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502D7B3-7396-E24B-8B42-E6FE99B6B0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9D9985F0-F8D5-084A-899C-1F2D2079BD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6238" y="2935705"/>
            <a:ext cx="11382375" cy="3080919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9" name="Textplatzhalter 10">
            <a:extLst>
              <a:ext uri="{FF2B5EF4-FFF2-40B4-BE49-F238E27FC236}">
                <a16:creationId xmlns:a16="http://schemas.microsoft.com/office/drawing/2014/main" id="{D19811E6-96B8-7445-B1AD-0F026E3F0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4951" y="2197937"/>
            <a:ext cx="11382375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1" name="Titel 15">
            <a:extLst>
              <a:ext uri="{FF2B5EF4-FFF2-40B4-BE49-F238E27FC236}">
                <a16:creationId xmlns:a16="http://schemas.microsoft.com/office/drawing/2014/main" id="{E615A40E-EF3E-6447-854E-702C4918D5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9776475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976978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40">
          <p15:clr>
            <a:srgbClr val="FBAE40"/>
          </p15:clr>
        </p15:guide>
      </p15:sldGuideLst>
    </p:ext>
  </p:extLst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12D25A2-E818-3042-95E4-5A834930122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12739853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B6394EE6-34C0-D84C-B4BD-E5B9A1B7349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267326"/>
            <a:ext cx="12192000" cy="5590674"/>
          </a:xfrm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1061384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Subheadline und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1CA38A-14DB-4547-95B5-DFC5A1FAAB3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76518" y="2935705"/>
            <a:ext cx="11381590" cy="3104733"/>
          </a:xfrm>
        </p:spPr>
        <p:txBody>
          <a:bodyPr anchor="ctr"/>
          <a:lstStyle>
            <a:lvl1pPr marL="0" indent="0" algn="ctr">
              <a:buNone/>
              <a:defRPr sz="4000"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  <a:lvl2pPr marL="266700" indent="0" algn="ctr">
              <a:buNone/>
              <a:defRPr sz="3200">
                <a:solidFill>
                  <a:srgbClr val="000000"/>
                </a:solidFill>
              </a:defRPr>
            </a:lvl2pPr>
            <a:lvl3pPr marL="492125" indent="0" algn="ctr">
              <a:buNone/>
              <a:defRPr>
                <a:solidFill>
                  <a:srgbClr val="000000"/>
                </a:solidFill>
              </a:defRPr>
            </a:lvl3pPr>
            <a:lvl4pPr marL="758825" indent="0" algn="ctr">
              <a:buNone/>
              <a:defRPr>
                <a:solidFill>
                  <a:srgbClr val="000000"/>
                </a:solidFill>
              </a:defRPr>
            </a:lvl4pPr>
            <a:lvl5pPr marL="935038" indent="0" algn="ctr">
              <a:buNone/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D5F5E43F-53AA-F242-A192-EB045DFFF78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 sz="1050"/>
            </a:lvl1pPr>
          </a:lstStyle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10">
            <a:extLst>
              <a:ext uri="{FF2B5EF4-FFF2-40B4-BE49-F238E27FC236}">
                <a16:creationId xmlns:a16="http://schemas.microsoft.com/office/drawing/2014/main" id="{E0F3C65E-FD03-EE4D-8709-B582C9C872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4951" y="2197937"/>
            <a:ext cx="11382375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0" name="Titel 15">
            <a:extLst>
              <a:ext uri="{FF2B5EF4-FFF2-40B4-BE49-F238E27FC236}">
                <a16:creationId xmlns:a16="http://schemas.microsoft.com/office/drawing/2014/main" id="{82C3F55B-4519-9540-A718-CE6A07780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9776475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4999740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90">
          <p15:clr>
            <a:srgbClr val="FBAE40"/>
          </p15:clr>
        </p15:guide>
      </p15:sldGuideLst>
    </p:ext>
  </p:extLst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B951BF4-881A-EC4E-A2F5-52C17B47B3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76518" y="2935705"/>
            <a:ext cx="5643282" cy="324125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DC47E82-1720-F94C-88AE-B2E6D845D3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935705"/>
            <a:ext cx="5643282" cy="324125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4FB4816D-0E69-6044-9149-4CAECFCFB3E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Textplatzhalter 10">
            <a:extLst>
              <a:ext uri="{FF2B5EF4-FFF2-40B4-BE49-F238E27FC236}">
                <a16:creationId xmlns:a16="http://schemas.microsoft.com/office/drawing/2014/main" id="{F8E6FA31-890E-3346-B720-F9FAF8DABC4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4951" y="2197937"/>
            <a:ext cx="11460531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2" name="Titel 15">
            <a:extLst>
              <a:ext uri="{FF2B5EF4-FFF2-40B4-BE49-F238E27FC236}">
                <a16:creationId xmlns:a16="http://schemas.microsoft.com/office/drawing/2014/main" id="{601E4F92-AF12-0241-B616-A701D39F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11460531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8232639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90">
          <p15:clr>
            <a:srgbClr val="FBAE40"/>
          </p15:clr>
        </p15:guide>
      </p15:sldGuideLst>
    </p:ext>
  </p:extLst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A8EDEF4-F9A1-EC43-BF79-1CAB51A98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6238" y="2151291"/>
            <a:ext cx="5621337" cy="78441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638CD4F-EA86-5B44-B7EF-B04C60A818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76238" y="2967789"/>
            <a:ext cx="5621337" cy="3221874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0EDF333-7D6D-A947-9DDE-6F7DCC5EAB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2151291"/>
            <a:ext cx="5643562" cy="78441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40C84C0C-3AE8-FA4D-B6B5-57F6D36C6F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967789"/>
            <a:ext cx="5643562" cy="3221874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2AAB57A7-303B-F447-91CC-2C8357F92B7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Titelplatzhalter 1">
            <a:extLst>
              <a:ext uri="{FF2B5EF4-FFF2-40B4-BE49-F238E27FC236}">
                <a16:creationId xmlns:a16="http://schemas.microsoft.com/office/drawing/2014/main" id="{36B40094-56F3-AA4A-9BEB-B29ED61378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439244" cy="5520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89652207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2FF5BB0-0F1D-4446-8101-1C684A5E7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796715"/>
            <a:ext cx="4395787" cy="69382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00D5F1D-FB04-4946-BC26-EFB07A32F1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796715"/>
            <a:ext cx="6632574" cy="40643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58D2A31-9823-AC4D-9D0F-3F08FE9454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6238" y="2711116"/>
            <a:ext cx="4395787" cy="31578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21B4D6C-5B53-BB4D-9AB0-18F4FF769A8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08367781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94AA3C97-D275-EF45-AA4F-8E94E9F5D8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796715"/>
            <a:ext cx="6172200" cy="406433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21A6270-99EA-E848-8647-2307AA6F4D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E730C293-01E4-CA48-B9BD-F4EFBEAD8E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796715"/>
            <a:ext cx="4395787" cy="69382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050F103B-4FD4-EE4E-A7B1-863C8460D8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6238" y="2711116"/>
            <a:ext cx="4395787" cy="31578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052925652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7D484E-AA98-3745-9352-9A17DD039C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10221"/>
            <a:ext cx="9144000" cy="2387600"/>
          </a:xfrm>
        </p:spPr>
        <p:txBody>
          <a:bodyPr anchor="b"/>
          <a:lstStyle>
            <a:lvl1pPr algn="ctr">
              <a:defRPr sz="6000" b="1" i="0"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  <a:latin typeface="Netto OT Black" charset="0"/>
                <a:ea typeface="Netto OT Black" charset="0"/>
                <a:cs typeface="Netto OT Black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764CA14-BE0D-344B-8252-4FF099A61A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97821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898966304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D74605E-56BB-B34D-A360-964599B237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884" y="1709738"/>
            <a:ext cx="11534274" cy="3627449"/>
          </a:xfrm>
        </p:spPr>
        <p:txBody>
          <a:bodyPr anchor="b"/>
          <a:lstStyle>
            <a:lvl1pPr marL="0" indent="0">
              <a:tabLst>
                <a:tab pos="6445250" algn="l"/>
              </a:tabLst>
              <a:defRPr sz="6000" b="1" i="0"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  <a:latin typeface="Sanuk OT" panose="020B0504020201020104" pitchFamily="34" charset="77"/>
                <a:ea typeface="Sanuk OT" panose="020B0504020201020104" pitchFamily="34" charset="77"/>
                <a:cs typeface="Sanuk OT" panose="020B0504020201020104" pitchFamily="34" charset="77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B5FD10E-4731-F548-85B7-61B26CE390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6884" y="5337187"/>
            <a:ext cx="11534274" cy="1207992"/>
          </a:xfr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84106127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Subheadline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1CA38A-14DB-4547-95B5-DFC5A1FAA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518" y="2941983"/>
            <a:ext cx="11381590" cy="3098455"/>
          </a:xfrm>
        </p:spPr>
        <p:txBody>
          <a:bodyPr/>
          <a:lstStyle>
            <a:lvl1pPr>
              <a:defRPr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E482CAC0-3AD8-D946-B70B-1B3B6C5510D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4951" y="2197937"/>
            <a:ext cx="11382375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6" name="Titel 15">
            <a:extLst>
              <a:ext uri="{FF2B5EF4-FFF2-40B4-BE49-F238E27FC236}">
                <a16:creationId xmlns:a16="http://schemas.microsoft.com/office/drawing/2014/main" id="{36693A51-1291-FE40-A0DE-56CE264F55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9776475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D5F5E43F-53AA-F242-A192-EB045DFFF78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 sz="1050"/>
            </a:lvl1pPr>
          </a:lstStyle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45712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90">
          <p15:clr>
            <a:srgbClr val="FBAE40"/>
          </p15:clr>
        </p15:guide>
      </p15:sldGuideLst>
    </p:ext>
  </p:extLst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1CA38A-14DB-4547-95B5-DFC5A1FAA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518" y="2630905"/>
            <a:ext cx="11381590" cy="3409533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D5F5E43F-53AA-F242-A192-EB045DFFF78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elplatzhalter 1">
            <a:extLst>
              <a:ext uri="{FF2B5EF4-FFF2-40B4-BE49-F238E27FC236}">
                <a16:creationId xmlns:a16="http://schemas.microsoft.com/office/drawing/2014/main" id="{BE4FE408-C460-754E-B4B1-2D5FCB583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381590" cy="5520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106230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40">
          <p15:clr>
            <a:srgbClr val="FBAE40"/>
          </p15:clr>
        </p15:guide>
      </p15:sldGuideLst>
    </p:ext>
  </p:extLst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Subheadline und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1CA38A-14DB-4547-95B5-DFC5A1FAAB3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76518" y="2935705"/>
            <a:ext cx="11381590" cy="3104733"/>
          </a:xfrm>
        </p:spPr>
        <p:txBody>
          <a:bodyPr anchor="ctr"/>
          <a:lstStyle>
            <a:lvl1pPr marL="0" indent="0" algn="ctr">
              <a:buNone/>
              <a:defRPr sz="4000"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  <a:lvl2pPr marL="266700" indent="0" algn="ctr">
              <a:buNone/>
              <a:defRPr sz="3200">
                <a:solidFill>
                  <a:srgbClr val="000000"/>
                </a:solidFill>
              </a:defRPr>
            </a:lvl2pPr>
            <a:lvl3pPr marL="492125" indent="0" algn="ctr">
              <a:buNone/>
              <a:defRPr>
                <a:solidFill>
                  <a:srgbClr val="000000"/>
                </a:solidFill>
              </a:defRPr>
            </a:lvl3pPr>
            <a:lvl4pPr marL="758825" indent="0" algn="ctr">
              <a:buNone/>
              <a:defRPr>
                <a:solidFill>
                  <a:srgbClr val="000000"/>
                </a:solidFill>
              </a:defRPr>
            </a:lvl4pPr>
            <a:lvl5pPr marL="935038" indent="0" algn="ctr">
              <a:buNone/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D5F5E43F-53AA-F242-A192-EB045DFFF78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 sz="1050"/>
            </a:lvl1pPr>
          </a:lstStyle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10">
            <a:extLst>
              <a:ext uri="{FF2B5EF4-FFF2-40B4-BE49-F238E27FC236}">
                <a16:creationId xmlns:a16="http://schemas.microsoft.com/office/drawing/2014/main" id="{E0F3C65E-FD03-EE4D-8709-B582C9C872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4951" y="2197937"/>
            <a:ext cx="11382375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0" name="Titel 15">
            <a:extLst>
              <a:ext uri="{FF2B5EF4-FFF2-40B4-BE49-F238E27FC236}">
                <a16:creationId xmlns:a16="http://schemas.microsoft.com/office/drawing/2014/main" id="{82C3F55B-4519-9540-A718-CE6A07780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9776475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3333119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90">
          <p15:clr>
            <a:srgbClr val="FBAE40"/>
          </p15:clr>
        </p15:guide>
      </p15:sldGuideLst>
    </p:ext>
  </p:extLst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502D7B3-7396-E24B-8B42-E6FE99B6B0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9D9985F0-F8D5-084A-899C-1F2D2079BD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6238" y="2646947"/>
            <a:ext cx="11382375" cy="3369677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8" name="Titelplatzhalter 1">
            <a:extLst>
              <a:ext uri="{FF2B5EF4-FFF2-40B4-BE49-F238E27FC236}">
                <a16:creationId xmlns:a16="http://schemas.microsoft.com/office/drawing/2014/main" id="{FC131169-2986-6C49-BD02-493EE8632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381590" cy="5520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951490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502D7B3-7396-E24B-8B42-E6FE99B6B0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9D9985F0-F8D5-084A-899C-1F2D2079BD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6238" y="2646947"/>
            <a:ext cx="11382375" cy="3369677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8" name="Titelplatzhalter 1">
            <a:extLst>
              <a:ext uri="{FF2B5EF4-FFF2-40B4-BE49-F238E27FC236}">
                <a16:creationId xmlns:a16="http://schemas.microsoft.com/office/drawing/2014/main" id="{FC131169-2986-6C49-BD02-493EE8632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381590" cy="5520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724979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40">
          <p15:clr>
            <a:srgbClr val="FBAE40"/>
          </p15:clr>
        </p15:guide>
      </p15:sldGuideLst>
    </p:ext>
  </p:extLst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502D7B3-7396-E24B-8B42-E6FE99B6B0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9D9985F0-F8D5-084A-899C-1F2D2079BD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6238" y="2935705"/>
            <a:ext cx="11382375" cy="3080919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9" name="Textplatzhalter 10">
            <a:extLst>
              <a:ext uri="{FF2B5EF4-FFF2-40B4-BE49-F238E27FC236}">
                <a16:creationId xmlns:a16="http://schemas.microsoft.com/office/drawing/2014/main" id="{D19811E6-96B8-7445-B1AD-0F026E3F0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4951" y="2197937"/>
            <a:ext cx="11382375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1" name="Titel 15">
            <a:extLst>
              <a:ext uri="{FF2B5EF4-FFF2-40B4-BE49-F238E27FC236}">
                <a16:creationId xmlns:a16="http://schemas.microsoft.com/office/drawing/2014/main" id="{E615A40E-EF3E-6447-854E-702C4918D5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9776475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340496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40">
          <p15:clr>
            <a:srgbClr val="FBAE40"/>
          </p15:clr>
        </p15:guide>
      </p15:sldGuideLst>
    </p:ext>
  </p:extLst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12D25A2-E818-3042-95E4-5A834930122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0081864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B6394EE6-34C0-D84C-B4BD-E5B9A1B7349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267326"/>
            <a:ext cx="12192000" cy="5590674"/>
          </a:xfrm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2157279172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B951BF4-881A-EC4E-A2F5-52C17B47B3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76518" y="2935705"/>
            <a:ext cx="5643282" cy="324125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DC47E82-1720-F94C-88AE-B2E6D845D3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935705"/>
            <a:ext cx="5643282" cy="324125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4FB4816D-0E69-6044-9149-4CAECFCFB3E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Textplatzhalter 10">
            <a:extLst>
              <a:ext uri="{FF2B5EF4-FFF2-40B4-BE49-F238E27FC236}">
                <a16:creationId xmlns:a16="http://schemas.microsoft.com/office/drawing/2014/main" id="{F8E6FA31-890E-3346-B720-F9FAF8DABC4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4951" y="2197937"/>
            <a:ext cx="11460531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2" name="Titel 15">
            <a:extLst>
              <a:ext uri="{FF2B5EF4-FFF2-40B4-BE49-F238E27FC236}">
                <a16:creationId xmlns:a16="http://schemas.microsoft.com/office/drawing/2014/main" id="{601E4F92-AF12-0241-B616-A701D39F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11460531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3328770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90">
          <p15:clr>
            <a:srgbClr val="FBAE40"/>
          </p15:clr>
        </p15:guide>
      </p15:sldGuideLst>
    </p:ext>
  </p:extLst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A8EDEF4-F9A1-EC43-BF79-1CAB51A98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6238" y="2151291"/>
            <a:ext cx="5621337" cy="78441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638CD4F-EA86-5B44-B7EF-B04C60A818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76238" y="2967789"/>
            <a:ext cx="5621337" cy="3221874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0EDF333-7D6D-A947-9DDE-6F7DCC5EAB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2151291"/>
            <a:ext cx="5643562" cy="78441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40C84C0C-3AE8-FA4D-B6B5-57F6D36C6F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967789"/>
            <a:ext cx="5643562" cy="3221874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2AAB57A7-303B-F447-91CC-2C8357F92B7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Titelplatzhalter 1">
            <a:extLst>
              <a:ext uri="{FF2B5EF4-FFF2-40B4-BE49-F238E27FC236}">
                <a16:creationId xmlns:a16="http://schemas.microsoft.com/office/drawing/2014/main" id="{36B40094-56F3-AA4A-9BEB-B29ED61378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439244" cy="5520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96390435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2FF5BB0-0F1D-4446-8101-1C684A5E7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796715"/>
            <a:ext cx="4395787" cy="69382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00D5F1D-FB04-4946-BC26-EFB07A32F1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796715"/>
            <a:ext cx="6632574" cy="40643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58D2A31-9823-AC4D-9D0F-3F08FE9454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6238" y="2711116"/>
            <a:ext cx="4395787" cy="31578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21B4D6C-5B53-BB4D-9AB0-18F4FF769A8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59289540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94AA3C97-D275-EF45-AA4F-8E94E9F5D8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796715"/>
            <a:ext cx="6172200" cy="406433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21A6270-99EA-E848-8647-2307AA6F4D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E730C293-01E4-CA48-B9BD-F4EFBEAD8E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796715"/>
            <a:ext cx="4395787" cy="69382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050F103B-4FD4-EE4E-A7B1-863C8460D8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6238" y="2711116"/>
            <a:ext cx="4395787" cy="31578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497325811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7D484E-AA98-3745-9352-9A17DD039C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10221"/>
            <a:ext cx="9144000" cy="2387600"/>
          </a:xfrm>
        </p:spPr>
        <p:txBody>
          <a:bodyPr anchor="b"/>
          <a:lstStyle>
            <a:lvl1pPr algn="ctr">
              <a:defRPr sz="6000" b="1" i="0"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  <a:latin typeface="Netto OT Black" charset="0"/>
                <a:ea typeface="Netto OT Black" charset="0"/>
                <a:cs typeface="Netto OT Black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764CA14-BE0D-344B-8252-4FF099A61A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97821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824088397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D74605E-56BB-B34D-A360-964599B237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884" y="1709738"/>
            <a:ext cx="11534274" cy="3627449"/>
          </a:xfrm>
        </p:spPr>
        <p:txBody>
          <a:bodyPr anchor="b"/>
          <a:lstStyle>
            <a:lvl1pPr marL="0" indent="0">
              <a:tabLst>
                <a:tab pos="6445250" algn="l"/>
              </a:tabLst>
              <a:defRPr sz="6000" b="1" i="0"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  <a:latin typeface="Sanuk OT" panose="020B0504020201020104" pitchFamily="34" charset="77"/>
                <a:ea typeface="Sanuk OT" panose="020B0504020201020104" pitchFamily="34" charset="77"/>
                <a:cs typeface="Sanuk OT" panose="020B0504020201020104" pitchFamily="34" charset="77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B5FD10E-4731-F548-85B7-61B26CE390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6884" y="5337187"/>
            <a:ext cx="11534274" cy="1207992"/>
          </a:xfr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245406972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Subheadline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1CA38A-14DB-4547-95B5-DFC5A1FAA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518" y="2941983"/>
            <a:ext cx="11381590" cy="3098455"/>
          </a:xfrm>
        </p:spPr>
        <p:txBody>
          <a:bodyPr/>
          <a:lstStyle>
            <a:lvl1pPr>
              <a:defRPr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E482CAC0-3AD8-D946-B70B-1B3B6C5510D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4951" y="2197937"/>
            <a:ext cx="11382375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6" name="Titel 15">
            <a:extLst>
              <a:ext uri="{FF2B5EF4-FFF2-40B4-BE49-F238E27FC236}">
                <a16:creationId xmlns:a16="http://schemas.microsoft.com/office/drawing/2014/main" id="{36693A51-1291-FE40-A0DE-56CE264F55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9776475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D5F5E43F-53AA-F242-A192-EB045DFFF78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 sz="1050"/>
            </a:lvl1pPr>
          </a:lstStyle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085988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9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502D7B3-7396-E24B-8B42-E6FE99B6B0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9D9985F0-F8D5-084A-899C-1F2D2079BD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6238" y="2935705"/>
            <a:ext cx="11382375" cy="3080919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9" name="Textplatzhalter 10">
            <a:extLst>
              <a:ext uri="{FF2B5EF4-FFF2-40B4-BE49-F238E27FC236}">
                <a16:creationId xmlns:a16="http://schemas.microsoft.com/office/drawing/2014/main" id="{D19811E6-96B8-7445-B1AD-0F026E3F0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4951" y="2197937"/>
            <a:ext cx="11382375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1" name="Titel 15">
            <a:extLst>
              <a:ext uri="{FF2B5EF4-FFF2-40B4-BE49-F238E27FC236}">
                <a16:creationId xmlns:a16="http://schemas.microsoft.com/office/drawing/2014/main" id="{E615A40E-EF3E-6447-854E-702C4918D5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9776475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839076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40">
          <p15:clr>
            <a:srgbClr val="FBAE40"/>
          </p15:clr>
        </p15:guide>
      </p15:sldGuideLst>
    </p:ext>
  </p:extLst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1CA38A-14DB-4547-95B5-DFC5A1FAA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518" y="2630905"/>
            <a:ext cx="11381590" cy="3409533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D5F5E43F-53AA-F242-A192-EB045DFFF78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elplatzhalter 1">
            <a:extLst>
              <a:ext uri="{FF2B5EF4-FFF2-40B4-BE49-F238E27FC236}">
                <a16:creationId xmlns:a16="http://schemas.microsoft.com/office/drawing/2014/main" id="{BE4FE408-C460-754E-B4B1-2D5FCB583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381590" cy="5520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685582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40">
          <p15:clr>
            <a:srgbClr val="FBAE40"/>
          </p15:clr>
        </p15:guide>
      </p15:sldGuideLst>
    </p:ext>
  </p:extLst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Subheadline und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1CA38A-14DB-4547-95B5-DFC5A1FAAB3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76518" y="2935705"/>
            <a:ext cx="11381590" cy="3104733"/>
          </a:xfrm>
        </p:spPr>
        <p:txBody>
          <a:bodyPr anchor="ctr"/>
          <a:lstStyle>
            <a:lvl1pPr marL="0" indent="0" algn="ctr">
              <a:buNone/>
              <a:defRPr sz="4000"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  <a:lvl2pPr marL="266700" indent="0" algn="ctr">
              <a:buNone/>
              <a:defRPr sz="3200">
                <a:solidFill>
                  <a:srgbClr val="000000"/>
                </a:solidFill>
              </a:defRPr>
            </a:lvl2pPr>
            <a:lvl3pPr marL="492125" indent="0" algn="ctr">
              <a:buNone/>
              <a:defRPr>
                <a:solidFill>
                  <a:srgbClr val="000000"/>
                </a:solidFill>
              </a:defRPr>
            </a:lvl3pPr>
            <a:lvl4pPr marL="758825" indent="0" algn="ctr">
              <a:buNone/>
              <a:defRPr>
                <a:solidFill>
                  <a:srgbClr val="000000"/>
                </a:solidFill>
              </a:defRPr>
            </a:lvl4pPr>
            <a:lvl5pPr marL="935038" indent="0" algn="ctr">
              <a:buNone/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D5F5E43F-53AA-F242-A192-EB045DFFF78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 sz="1050"/>
            </a:lvl1pPr>
          </a:lstStyle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10">
            <a:extLst>
              <a:ext uri="{FF2B5EF4-FFF2-40B4-BE49-F238E27FC236}">
                <a16:creationId xmlns:a16="http://schemas.microsoft.com/office/drawing/2014/main" id="{E0F3C65E-FD03-EE4D-8709-B582C9C872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4951" y="2197937"/>
            <a:ext cx="11382375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0" name="Titel 15">
            <a:extLst>
              <a:ext uri="{FF2B5EF4-FFF2-40B4-BE49-F238E27FC236}">
                <a16:creationId xmlns:a16="http://schemas.microsoft.com/office/drawing/2014/main" id="{82C3F55B-4519-9540-A718-CE6A07780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9776475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4083253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90">
          <p15:clr>
            <a:srgbClr val="FBAE40"/>
          </p15:clr>
        </p15:guide>
      </p15:sldGuideLst>
    </p:ext>
  </p:extLst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502D7B3-7396-E24B-8B42-E6FE99B6B0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9D9985F0-F8D5-084A-899C-1F2D2079BD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6238" y="2646947"/>
            <a:ext cx="11382375" cy="3369677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8" name="Titelplatzhalter 1">
            <a:extLst>
              <a:ext uri="{FF2B5EF4-FFF2-40B4-BE49-F238E27FC236}">
                <a16:creationId xmlns:a16="http://schemas.microsoft.com/office/drawing/2014/main" id="{FC131169-2986-6C49-BD02-493EE8632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381590" cy="5520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923565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40">
          <p15:clr>
            <a:srgbClr val="FBAE40"/>
          </p15:clr>
        </p15:guide>
      </p15:sldGuideLst>
    </p:ext>
  </p:extLst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502D7B3-7396-E24B-8B42-E6FE99B6B0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9D9985F0-F8D5-084A-899C-1F2D2079BD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6238" y="2935705"/>
            <a:ext cx="11382375" cy="3080919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9" name="Textplatzhalter 10">
            <a:extLst>
              <a:ext uri="{FF2B5EF4-FFF2-40B4-BE49-F238E27FC236}">
                <a16:creationId xmlns:a16="http://schemas.microsoft.com/office/drawing/2014/main" id="{D19811E6-96B8-7445-B1AD-0F026E3F0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4951" y="2197937"/>
            <a:ext cx="11382375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1" name="Titel 15">
            <a:extLst>
              <a:ext uri="{FF2B5EF4-FFF2-40B4-BE49-F238E27FC236}">
                <a16:creationId xmlns:a16="http://schemas.microsoft.com/office/drawing/2014/main" id="{E615A40E-EF3E-6447-854E-702C4918D5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9776475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6085284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40">
          <p15:clr>
            <a:srgbClr val="FBAE40"/>
          </p15:clr>
        </p15:guide>
      </p15:sldGuideLst>
    </p:ext>
  </p:extLst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12D25A2-E818-3042-95E4-5A834930122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6270518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B6394EE6-34C0-D84C-B4BD-E5B9A1B7349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267326"/>
            <a:ext cx="12192000" cy="5590674"/>
          </a:xfrm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107463263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B951BF4-881A-EC4E-A2F5-52C17B47B3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76518" y="2935705"/>
            <a:ext cx="5643282" cy="324125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DC47E82-1720-F94C-88AE-B2E6D845D3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935705"/>
            <a:ext cx="5643282" cy="324125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4FB4816D-0E69-6044-9149-4CAECFCFB3E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Textplatzhalter 10">
            <a:extLst>
              <a:ext uri="{FF2B5EF4-FFF2-40B4-BE49-F238E27FC236}">
                <a16:creationId xmlns:a16="http://schemas.microsoft.com/office/drawing/2014/main" id="{F8E6FA31-890E-3346-B720-F9FAF8DABC4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4951" y="2197937"/>
            <a:ext cx="11460531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2" name="Titel 15">
            <a:extLst>
              <a:ext uri="{FF2B5EF4-FFF2-40B4-BE49-F238E27FC236}">
                <a16:creationId xmlns:a16="http://schemas.microsoft.com/office/drawing/2014/main" id="{601E4F92-AF12-0241-B616-A701D39F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11460531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9418789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90">
          <p15:clr>
            <a:srgbClr val="FBAE40"/>
          </p15:clr>
        </p15:guide>
      </p15:sldGuideLst>
    </p:ext>
  </p:extLst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A8EDEF4-F9A1-EC43-BF79-1CAB51A98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6238" y="2151291"/>
            <a:ext cx="5621337" cy="78441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638CD4F-EA86-5B44-B7EF-B04C60A818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76238" y="2967789"/>
            <a:ext cx="5621337" cy="3221874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0EDF333-7D6D-A947-9DDE-6F7DCC5EAB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2151291"/>
            <a:ext cx="5643562" cy="78441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40C84C0C-3AE8-FA4D-B6B5-57F6D36C6F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967789"/>
            <a:ext cx="5643562" cy="3221874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2AAB57A7-303B-F447-91CC-2C8357F92B7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Titelplatzhalter 1">
            <a:extLst>
              <a:ext uri="{FF2B5EF4-FFF2-40B4-BE49-F238E27FC236}">
                <a16:creationId xmlns:a16="http://schemas.microsoft.com/office/drawing/2014/main" id="{36B40094-56F3-AA4A-9BEB-B29ED61378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439244" cy="5520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33271935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2FF5BB0-0F1D-4446-8101-1C684A5E7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796715"/>
            <a:ext cx="4395787" cy="69382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00D5F1D-FB04-4946-BC26-EFB07A32F1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796715"/>
            <a:ext cx="6632574" cy="40643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58D2A31-9823-AC4D-9D0F-3F08FE9454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6238" y="2711116"/>
            <a:ext cx="4395787" cy="31578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21B4D6C-5B53-BB4D-9AB0-18F4FF769A8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2657480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94AA3C97-D275-EF45-AA4F-8E94E9F5D8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796715"/>
            <a:ext cx="6172200" cy="406433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21A6270-99EA-E848-8647-2307AA6F4D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E730C293-01E4-CA48-B9BD-F4EFBEAD8E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796715"/>
            <a:ext cx="4395787" cy="69382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050F103B-4FD4-EE4E-A7B1-863C8460D8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6238" y="2711116"/>
            <a:ext cx="4395787" cy="31578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5552746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12D25A2-E818-3042-95E4-5A834930122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972931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B6394EE6-34C0-D84C-B4BD-E5B9A1B7349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267326"/>
            <a:ext cx="12192000" cy="5590674"/>
          </a:xfrm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12808744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– Headline+Sub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6">
            <a:extLst>
              <a:ext uri="{FF2B5EF4-FFF2-40B4-BE49-F238E27FC236}">
                <a16:creationId xmlns:a16="http://schemas.microsoft.com/office/drawing/2014/main" id="{0CE2765B-12C5-024E-94CA-A48C55D5AC6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 rot="21292404">
            <a:off x="-75272" y="2634773"/>
            <a:ext cx="12192000" cy="168391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7000" b="1" i="0">
                <a:solidFill>
                  <a:srgbClr val="FFFFFF"/>
                </a:solidFill>
                <a:latin typeface="Sanuk Pro" panose="020B0504030101020104" pitchFamily="34" charset="77"/>
              </a:defRPr>
            </a:lvl1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97637B2A-53BD-C545-B11F-1D732E3741B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 rot="21292404">
            <a:off x="50850" y="3621368"/>
            <a:ext cx="12192000" cy="168391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="0" i="0">
                <a:solidFill>
                  <a:srgbClr val="FFFFFF"/>
                </a:solidFill>
                <a:latin typeface="Sanuk Pro Light" panose="020B0504020201020104" pitchFamily="34" charset="77"/>
              </a:defRPr>
            </a:lvl1pPr>
          </a:lstStyle>
          <a:p>
            <a:pPr lvl="0"/>
            <a:r>
              <a:rPr lang="de-DE" dirty="0"/>
              <a:t>Mastertextformat</a:t>
            </a:r>
          </a:p>
        </p:txBody>
      </p:sp>
    </p:spTree>
    <p:extLst>
      <p:ext uri="{BB962C8B-B14F-4D97-AF65-F5344CB8AC3E}">
        <p14:creationId xmlns:p14="http://schemas.microsoft.com/office/powerpoint/2010/main" val="37070016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B951BF4-881A-EC4E-A2F5-52C17B47B3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76518" y="2935705"/>
            <a:ext cx="5643282" cy="324125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DC47E82-1720-F94C-88AE-B2E6D845D3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935705"/>
            <a:ext cx="5643282" cy="324125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4FB4816D-0E69-6044-9149-4CAECFCFB3E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Textplatzhalter 10">
            <a:extLst>
              <a:ext uri="{FF2B5EF4-FFF2-40B4-BE49-F238E27FC236}">
                <a16:creationId xmlns:a16="http://schemas.microsoft.com/office/drawing/2014/main" id="{F8E6FA31-890E-3346-B720-F9FAF8DABC4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4951" y="2197937"/>
            <a:ext cx="11460531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2" name="Titel 15">
            <a:extLst>
              <a:ext uri="{FF2B5EF4-FFF2-40B4-BE49-F238E27FC236}">
                <a16:creationId xmlns:a16="http://schemas.microsoft.com/office/drawing/2014/main" id="{601E4F92-AF12-0241-B616-A701D39F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11460531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8695926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9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A8EDEF4-F9A1-EC43-BF79-1CAB51A98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6238" y="2151291"/>
            <a:ext cx="5621337" cy="78441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638CD4F-EA86-5B44-B7EF-B04C60A818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76238" y="2967789"/>
            <a:ext cx="5621337" cy="3221874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0EDF333-7D6D-A947-9DDE-6F7DCC5EAB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2151291"/>
            <a:ext cx="5643562" cy="78441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40C84C0C-3AE8-FA4D-B6B5-57F6D36C6F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967789"/>
            <a:ext cx="5643562" cy="3221874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2AAB57A7-303B-F447-91CC-2C8357F92B7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Titelplatzhalter 1">
            <a:extLst>
              <a:ext uri="{FF2B5EF4-FFF2-40B4-BE49-F238E27FC236}">
                <a16:creationId xmlns:a16="http://schemas.microsoft.com/office/drawing/2014/main" id="{36B40094-56F3-AA4A-9BEB-B29ED61378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439244" cy="5520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891192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2FF5BB0-0F1D-4446-8101-1C684A5E7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796715"/>
            <a:ext cx="4395787" cy="69382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00D5F1D-FB04-4946-BC26-EFB07A32F1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796715"/>
            <a:ext cx="6632574" cy="40643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58D2A31-9823-AC4D-9D0F-3F08FE9454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6238" y="2711116"/>
            <a:ext cx="4395787" cy="31578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21B4D6C-5B53-BB4D-9AB0-18F4FF769A8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668697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94AA3C97-D275-EF45-AA4F-8E94E9F5D8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796715"/>
            <a:ext cx="6172200" cy="406433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21A6270-99EA-E848-8647-2307AA6F4D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E730C293-01E4-CA48-B9BD-F4EFBEAD8E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796715"/>
            <a:ext cx="4395787" cy="69382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050F103B-4FD4-EE4E-A7B1-863C8460D8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6238" y="2711116"/>
            <a:ext cx="4395787" cy="31578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57430033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7D484E-AA98-3745-9352-9A17DD039C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10221"/>
            <a:ext cx="9144000" cy="2387600"/>
          </a:xfrm>
        </p:spPr>
        <p:txBody>
          <a:bodyPr anchor="b"/>
          <a:lstStyle>
            <a:lvl1pPr algn="ctr">
              <a:defRPr sz="6000" b="1" i="0"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  <a:latin typeface="Netto OT Black" charset="0"/>
                <a:ea typeface="Netto OT Black" charset="0"/>
                <a:cs typeface="Netto OT Black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764CA14-BE0D-344B-8252-4FF099A61A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97821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97859926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D74605E-56BB-B34D-A360-964599B237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884" y="1709738"/>
            <a:ext cx="11534274" cy="3627449"/>
          </a:xfrm>
        </p:spPr>
        <p:txBody>
          <a:bodyPr anchor="b"/>
          <a:lstStyle>
            <a:lvl1pPr marL="0" indent="0">
              <a:tabLst>
                <a:tab pos="6445250" algn="l"/>
              </a:tabLst>
              <a:defRPr sz="6000" b="1" i="0"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  <a:latin typeface="Sanuk OT" panose="020B0504020201020104" pitchFamily="34" charset="77"/>
                <a:ea typeface="Sanuk OT" panose="020B0504020201020104" pitchFamily="34" charset="77"/>
                <a:cs typeface="Sanuk OT" panose="020B0504020201020104" pitchFamily="34" charset="77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B5FD10E-4731-F548-85B7-61B26CE390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6884" y="5337187"/>
            <a:ext cx="11534274" cy="1207992"/>
          </a:xfr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90876478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Subheadline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1CA38A-14DB-4547-95B5-DFC5A1FAA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518" y="2941983"/>
            <a:ext cx="11381590" cy="3098455"/>
          </a:xfrm>
        </p:spPr>
        <p:txBody>
          <a:bodyPr/>
          <a:lstStyle>
            <a:lvl1pPr>
              <a:defRPr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E482CAC0-3AD8-D946-B70B-1B3B6C5510D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4951" y="2197937"/>
            <a:ext cx="11382375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6" name="Titel 15">
            <a:extLst>
              <a:ext uri="{FF2B5EF4-FFF2-40B4-BE49-F238E27FC236}">
                <a16:creationId xmlns:a16="http://schemas.microsoft.com/office/drawing/2014/main" id="{36693A51-1291-FE40-A0DE-56CE264F55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9776475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D5F5E43F-53AA-F242-A192-EB045DFFF78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 sz="1050"/>
            </a:lvl1pPr>
          </a:lstStyle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25700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9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1CA38A-14DB-4547-95B5-DFC5A1FAA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518" y="2630905"/>
            <a:ext cx="11381590" cy="3409533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D5F5E43F-53AA-F242-A192-EB045DFFF78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elplatzhalter 1">
            <a:extLst>
              <a:ext uri="{FF2B5EF4-FFF2-40B4-BE49-F238E27FC236}">
                <a16:creationId xmlns:a16="http://schemas.microsoft.com/office/drawing/2014/main" id="{BE4FE408-C460-754E-B4B1-2D5FCB583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381590" cy="5520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099507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4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Subheadline und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1CA38A-14DB-4547-95B5-DFC5A1FAAB3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76518" y="2935705"/>
            <a:ext cx="11381590" cy="3104733"/>
          </a:xfrm>
        </p:spPr>
        <p:txBody>
          <a:bodyPr anchor="ctr"/>
          <a:lstStyle>
            <a:lvl1pPr marL="0" indent="0" algn="ctr">
              <a:buNone/>
              <a:defRPr sz="4000"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  <a:lvl2pPr marL="266700" indent="0" algn="ctr">
              <a:buNone/>
              <a:defRPr sz="3200">
                <a:solidFill>
                  <a:srgbClr val="000000"/>
                </a:solidFill>
              </a:defRPr>
            </a:lvl2pPr>
            <a:lvl3pPr marL="492125" indent="0" algn="ctr">
              <a:buNone/>
              <a:defRPr>
                <a:solidFill>
                  <a:srgbClr val="000000"/>
                </a:solidFill>
              </a:defRPr>
            </a:lvl3pPr>
            <a:lvl4pPr marL="758825" indent="0" algn="ctr">
              <a:buNone/>
              <a:defRPr>
                <a:solidFill>
                  <a:srgbClr val="000000"/>
                </a:solidFill>
              </a:defRPr>
            </a:lvl4pPr>
            <a:lvl5pPr marL="935038" indent="0" algn="ctr">
              <a:buNone/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D5F5E43F-53AA-F242-A192-EB045DFFF78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 sz="1050"/>
            </a:lvl1pPr>
          </a:lstStyle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10">
            <a:extLst>
              <a:ext uri="{FF2B5EF4-FFF2-40B4-BE49-F238E27FC236}">
                <a16:creationId xmlns:a16="http://schemas.microsoft.com/office/drawing/2014/main" id="{E0F3C65E-FD03-EE4D-8709-B582C9C872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4951" y="2197937"/>
            <a:ext cx="11382375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0" name="Titel 15">
            <a:extLst>
              <a:ext uri="{FF2B5EF4-FFF2-40B4-BE49-F238E27FC236}">
                <a16:creationId xmlns:a16="http://schemas.microsoft.com/office/drawing/2014/main" id="{82C3F55B-4519-9540-A718-CE6A07780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9776475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9658662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9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502D7B3-7396-E24B-8B42-E6FE99B6B0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9D9985F0-F8D5-084A-899C-1F2D2079BD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6238" y="2646947"/>
            <a:ext cx="11382375" cy="3369677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8" name="Titelplatzhalter 1">
            <a:extLst>
              <a:ext uri="{FF2B5EF4-FFF2-40B4-BE49-F238E27FC236}">
                <a16:creationId xmlns:a16="http://schemas.microsoft.com/office/drawing/2014/main" id="{FC131169-2986-6C49-BD02-493EE8632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381590" cy="5520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012107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– Headlin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>
            <a:extLst>
              <a:ext uri="{FF2B5EF4-FFF2-40B4-BE49-F238E27FC236}">
                <a16:creationId xmlns:a16="http://schemas.microsoft.com/office/drawing/2014/main" id="{04C22038-9FDE-B244-9D39-EAF7363F5D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 rot="21292404">
            <a:off x="18244" y="2309748"/>
            <a:ext cx="12192000" cy="377702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7000" b="1" i="0">
                <a:solidFill>
                  <a:srgbClr val="FFFFFF"/>
                </a:solidFill>
                <a:latin typeface="Sanuk Pro" panose="020B0504030101020104" pitchFamily="34" charset="77"/>
              </a:defRPr>
            </a:lvl1pPr>
          </a:lstStyle>
          <a:p>
            <a:pPr lvl="0"/>
            <a:br>
              <a:rPr lang="de-DE" dirty="0"/>
            </a:br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315389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502D7B3-7396-E24B-8B42-E6FE99B6B0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9D9985F0-F8D5-084A-899C-1F2D2079BD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6238" y="2935705"/>
            <a:ext cx="11382375" cy="3080919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9" name="Textplatzhalter 10">
            <a:extLst>
              <a:ext uri="{FF2B5EF4-FFF2-40B4-BE49-F238E27FC236}">
                <a16:creationId xmlns:a16="http://schemas.microsoft.com/office/drawing/2014/main" id="{D19811E6-96B8-7445-B1AD-0F026E3F0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4951" y="2197937"/>
            <a:ext cx="11382375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1" name="Titel 15">
            <a:extLst>
              <a:ext uri="{FF2B5EF4-FFF2-40B4-BE49-F238E27FC236}">
                <a16:creationId xmlns:a16="http://schemas.microsoft.com/office/drawing/2014/main" id="{E615A40E-EF3E-6447-854E-702C4918D5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9776475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7050454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4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12D25A2-E818-3042-95E4-5A834930122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3567106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B6394EE6-34C0-D84C-B4BD-E5B9A1B7349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267326"/>
            <a:ext cx="12192000" cy="5590674"/>
          </a:xfrm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311171399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B951BF4-881A-EC4E-A2F5-52C17B47B3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76518" y="2935705"/>
            <a:ext cx="5643282" cy="324125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DC47E82-1720-F94C-88AE-B2E6D845D3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935705"/>
            <a:ext cx="5643282" cy="324125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4FB4816D-0E69-6044-9149-4CAECFCFB3E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Textplatzhalter 10">
            <a:extLst>
              <a:ext uri="{FF2B5EF4-FFF2-40B4-BE49-F238E27FC236}">
                <a16:creationId xmlns:a16="http://schemas.microsoft.com/office/drawing/2014/main" id="{F8E6FA31-890E-3346-B720-F9FAF8DABC4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4951" y="2197937"/>
            <a:ext cx="11460531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2" name="Titel 15">
            <a:extLst>
              <a:ext uri="{FF2B5EF4-FFF2-40B4-BE49-F238E27FC236}">
                <a16:creationId xmlns:a16="http://schemas.microsoft.com/office/drawing/2014/main" id="{601E4F92-AF12-0241-B616-A701D39F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11460531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7536785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9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A8EDEF4-F9A1-EC43-BF79-1CAB51A98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6238" y="2151291"/>
            <a:ext cx="5621337" cy="78441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638CD4F-EA86-5B44-B7EF-B04C60A818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76238" y="2967789"/>
            <a:ext cx="5621337" cy="3221874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0EDF333-7D6D-A947-9DDE-6F7DCC5EAB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2151291"/>
            <a:ext cx="5643562" cy="78441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40C84C0C-3AE8-FA4D-B6B5-57F6D36C6F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967789"/>
            <a:ext cx="5643562" cy="3221874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2AAB57A7-303B-F447-91CC-2C8357F92B7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Titelplatzhalter 1">
            <a:extLst>
              <a:ext uri="{FF2B5EF4-FFF2-40B4-BE49-F238E27FC236}">
                <a16:creationId xmlns:a16="http://schemas.microsoft.com/office/drawing/2014/main" id="{36B40094-56F3-AA4A-9BEB-B29ED61378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439244" cy="5520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73831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2FF5BB0-0F1D-4446-8101-1C684A5E7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796715"/>
            <a:ext cx="4395787" cy="69382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00D5F1D-FB04-4946-BC26-EFB07A32F1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796715"/>
            <a:ext cx="6632574" cy="40643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58D2A31-9823-AC4D-9D0F-3F08FE9454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6238" y="2711116"/>
            <a:ext cx="4395787" cy="31578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21B4D6C-5B53-BB4D-9AB0-18F4FF769A8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81230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94AA3C97-D275-EF45-AA4F-8E94E9F5D8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796715"/>
            <a:ext cx="6172200" cy="406433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21A6270-99EA-E848-8647-2307AA6F4D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E730C293-01E4-CA48-B9BD-F4EFBEAD8E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796715"/>
            <a:ext cx="4395787" cy="69382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050F103B-4FD4-EE4E-A7B1-863C8460D8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6238" y="2711116"/>
            <a:ext cx="4395787" cy="31578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93141308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7D484E-AA98-3745-9352-9A17DD039C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10221"/>
            <a:ext cx="9144000" cy="2387600"/>
          </a:xfrm>
        </p:spPr>
        <p:txBody>
          <a:bodyPr anchor="b"/>
          <a:lstStyle>
            <a:lvl1pPr algn="ctr">
              <a:defRPr sz="6000" b="1" i="0"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  <a:latin typeface="Netto OT Black" charset="0"/>
                <a:ea typeface="Netto OT Black" charset="0"/>
                <a:cs typeface="Netto OT Black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764CA14-BE0D-344B-8252-4FF099A61A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97821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21280646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D74605E-56BB-B34D-A360-964599B237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884" y="1709738"/>
            <a:ext cx="11534274" cy="3627449"/>
          </a:xfrm>
        </p:spPr>
        <p:txBody>
          <a:bodyPr anchor="b"/>
          <a:lstStyle>
            <a:lvl1pPr marL="0" indent="0">
              <a:tabLst>
                <a:tab pos="6445250" algn="l"/>
              </a:tabLst>
              <a:defRPr sz="6000" b="1" i="0"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  <a:latin typeface="Sanuk OT" panose="020B0504020201020104" pitchFamily="34" charset="77"/>
                <a:ea typeface="Sanuk OT" panose="020B0504020201020104" pitchFamily="34" charset="77"/>
                <a:cs typeface="Sanuk OT" panose="020B0504020201020104" pitchFamily="34" charset="77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B5FD10E-4731-F548-85B7-61B26CE390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6884" y="5337187"/>
            <a:ext cx="11534274" cy="1207992"/>
          </a:xfr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09909830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Subheadline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1CA38A-14DB-4547-95B5-DFC5A1FAA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518" y="2941983"/>
            <a:ext cx="11381590" cy="3098455"/>
          </a:xfrm>
        </p:spPr>
        <p:txBody>
          <a:bodyPr/>
          <a:lstStyle>
            <a:lvl1pPr>
              <a:defRPr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E482CAC0-3AD8-D946-B70B-1B3B6C5510D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4951" y="2197937"/>
            <a:ext cx="11382375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6" name="Titel 15">
            <a:extLst>
              <a:ext uri="{FF2B5EF4-FFF2-40B4-BE49-F238E27FC236}">
                <a16:creationId xmlns:a16="http://schemas.microsoft.com/office/drawing/2014/main" id="{36693A51-1291-FE40-A0DE-56CE264F55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9776475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D5F5E43F-53AA-F242-A192-EB045DFFF78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 sz="1050"/>
            </a:lvl1pPr>
          </a:lstStyle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25542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9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– Headline+Sub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6">
            <a:extLst>
              <a:ext uri="{FF2B5EF4-FFF2-40B4-BE49-F238E27FC236}">
                <a16:creationId xmlns:a16="http://schemas.microsoft.com/office/drawing/2014/main" id="{FF94CE46-6584-C24E-B9E2-58118694302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 rot="21292404">
            <a:off x="-75272" y="3388752"/>
            <a:ext cx="12192000" cy="168391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7000" b="1" i="0">
                <a:solidFill>
                  <a:srgbClr val="FFFFFF"/>
                </a:solidFill>
                <a:latin typeface="Sanuk Pro" panose="020B0504030101020104" pitchFamily="34" charset="77"/>
              </a:defRPr>
            </a:lvl1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537F06F4-FC70-2842-AADD-13788CC32C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 rot="21292404">
            <a:off x="50850" y="4375347"/>
            <a:ext cx="12192000" cy="168391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="0" i="0">
                <a:solidFill>
                  <a:srgbClr val="FFFFFF"/>
                </a:solidFill>
                <a:latin typeface="Sanuk Pro Light" panose="020B0504020201020104" pitchFamily="34" charset="77"/>
              </a:defRPr>
            </a:lvl1pPr>
          </a:lstStyle>
          <a:p>
            <a:pPr lvl="0"/>
            <a:r>
              <a:rPr lang="de-DE" dirty="0"/>
              <a:t>Mastertextformat</a:t>
            </a:r>
          </a:p>
        </p:txBody>
      </p:sp>
    </p:spTree>
    <p:extLst>
      <p:ext uri="{BB962C8B-B14F-4D97-AF65-F5344CB8AC3E}">
        <p14:creationId xmlns:p14="http://schemas.microsoft.com/office/powerpoint/2010/main" val="59836319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1CA38A-14DB-4547-95B5-DFC5A1FAA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518" y="2630905"/>
            <a:ext cx="11381590" cy="3409533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D5F5E43F-53AA-F242-A192-EB045DFFF78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elplatzhalter 1">
            <a:extLst>
              <a:ext uri="{FF2B5EF4-FFF2-40B4-BE49-F238E27FC236}">
                <a16:creationId xmlns:a16="http://schemas.microsoft.com/office/drawing/2014/main" id="{BE4FE408-C460-754E-B4B1-2D5FCB583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381590" cy="5520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686989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4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Subheadline und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1CA38A-14DB-4547-95B5-DFC5A1FAAB3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76518" y="2935705"/>
            <a:ext cx="11381590" cy="3104733"/>
          </a:xfrm>
        </p:spPr>
        <p:txBody>
          <a:bodyPr anchor="ctr"/>
          <a:lstStyle>
            <a:lvl1pPr marL="0" indent="0" algn="ctr">
              <a:buNone/>
              <a:defRPr sz="4000"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  <a:lvl2pPr marL="266700" indent="0" algn="ctr">
              <a:buNone/>
              <a:defRPr sz="3200">
                <a:solidFill>
                  <a:srgbClr val="000000"/>
                </a:solidFill>
              </a:defRPr>
            </a:lvl2pPr>
            <a:lvl3pPr marL="492125" indent="0" algn="ctr">
              <a:buNone/>
              <a:defRPr>
                <a:solidFill>
                  <a:srgbClr val="000000"/>
                </a:solidFill>
              </a:defRPr>
            </a:lvl3pPr>
            <a:lvl4pPr marL="758825" indent="0" algn="ctr">
              <a:buNone/>
              <a:defRPr>
                <a:solidFill>
                  <a:srgbClr val="000000"/>
                </a:solidFill>
              </a:defRPr>
            </a:lvl4pPr>
            <a:lvl5pPr marL="935038" indent="0" algn="ctr">
              <a:buNone/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D5F5E43F-53AA-F242-A192-EB045DFFF78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 sz="1050"/>
            </a:lvl1pPr>
          </a:lstStyle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10">
            <a:extLst>
              <a:ext uri="{FF2B5EF4-FFF2-40B4-BE49-F238E27FC236}">
                <a16:creationId xmlns:a16="http://schemas.microsoft.com/office/drawing/2014/main" id="{E0F3C65E-FD03-EE4D-8709-B582C9C872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4951" y="2197937"/>
            <a:ext cx="11382375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0" name="Titel 15">
            <a:extLst>
              <a:ext uri="{FF2B5EF4-FFF2-40B4-BE49-F238E27FC236}">
                <a16:creationId xmlns:a16="http://schemas.microsoft.com/office/drawing/2014/main" id="{82C3F55B-4519-9540-A718-CE6A07780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9776475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9426623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90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502D7B3-7396-E24B-8B42-E6FE99B6B0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9D9985F0-F8D5-084A-899C-1F2D2079BD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6238" y="2646947"/>
            <a:ext cx="11382375" cy="3369677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8" name="Titelplatzhalter 1">
            <a:extLst>
              <a:ext uri="{FF2B5EF4-FFF2-40B4-BE49-F238E27FC236}">
                <a16:creationId xmlns:a16="http://schemas.microsoft.com/office/drawing/2014/main" id="{FC131169-2986-6C49-BD02-493EE8632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381590" cy="5520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985735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4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502D7B3-7396-E24B-8B42-E6FE99B6B0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9D9985F0-F8D5-084A-899C-1F2D2079BD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6238" y="2935705"/>
            <a:ext cx="11382375" cy="3080919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9" name="Textplatzhalter 10">
            <a:extLst>
              <a:ext uri="{FF2B5EF4-FFF2-40B4-BE49-F238E27FC236}">
                <a16:creationId xmlns:a16="http://schemas.microsoft.com/office/drawing/2014/main" id="{D19811E6-96B8-7445-B1AD-0F026E3F0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4951" y="2197937"/>
            <a:ext cx="11382375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1" name="Titel 15">
            <a:extLst>
              <a:ext uri="{FF2B5EF4-FFF2-40B4-BE49-F238E27FC236}">
                <a16:creationId xmlns:a16="http://schemas.microsoft.com/office/drawing/2014/main" id="{E615A40E-EF3E-6447-854E-702C4918D5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9776475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0135283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4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12D25A2-E818-3042-95E4-5A834930122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5260636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B6394EE6-34C0-D84C-B4BD-E5B9A1B7349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267326"/>
            <a:ext cx="12192000" cy="5590674"/>
          </a:xfrm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263075169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B951BF4-881A-EC4E-A2F5-52C17B47B3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76518" y="2935705"/>
            <a:ext cx="5643282" cy="324125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DC47E82-1720-F94C-88AE-B2E6D845D3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935705"/>
            <a:ext cx="5643282" cy="324125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4FB4816D-0E69-6044-9149-4CAECFCFB3E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Textplatzhalter 10">
            <a:extLst>
              <a:ext uri="{FF2B5EF4-FFF2-40B4-BE49-F238E27FC236}">
                <a16:creationId xmlns:a16="http://schemas.microsoft.com/office/drawing/2014/main" id="{F8E6FA31-890E-3346-B720-F9FAF8DABC4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4951" y="2197937"/>
            <a:ext cx="11460531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2" name="Titel 15">
            <a:extLst>
              <a:ext uri="{FF2B5EF4-FFF2-40B4-BE49-F238E27FC236}">
                <a16:creationId xmlns:a16="http://schemas.microsoft.com/office/drawing/2014/main" id="{601E4F92-AF12-0241-B616-A701D39F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11460531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7219583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90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A8EDEF4-F9A1-EC43-BF79-1CAB51A98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6238" y="2151291"/>
            <a:ext cx="5621337" cy="78441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638CD4F-EA86-5B44-B7EF-B04C60A818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76238" y="2967789"/>
            <a:ext cx="5621337" cy="3221874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0EDF333-7D6D-A947-9DDE-6F7DCC5EAB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2151291"/>
            <a:ext cx="5643562" cy="78441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40C84C0C-3AE8-FA4D-B6B5-57F6D36C6F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967789"/>
            <a:ext cx="5643562" cy="3221874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2AAB57A7-303B-F447-91CC-2C8357F92B7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Titelplatzhalter 1">
            <a:extLst>
              <a:ext uri="{FF2B5EF4-FFF2-40B4-BE49-F238E27FC236}">
                <a16:creationId xmlns:a16="http://schemas.microsoft.com/office/drawing/2014/main" id="{36B40094-56F3-AA4A-9BEB-B29ED61378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439244" cy="5520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3336256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2FF5BB0-0F1D-4446-8101-1C684A5E7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796715"/>
            <a:ext cx="4395787" cy="69382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00D5F1D-FB04-4946-BC26-EFB07A32F1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796715"/>
            <a:ext cx="6632574" cy="40643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58D2A31-9823-AC4D-9D0F-3F08FE9454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6238" y="2711116"/>
            <a:ext cx="4395787" cy="31578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21B4D6C-5B53-BB4D-9AB0-18F4FF769A8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300878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94AA3C97-D275-EF45-AA4F-8E94E9F5D8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796715"/>
            <a:ext cx="6172200" cy="406433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21A6270-99EA-E848-8647-2307AA6F4D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E730C293-01E4-CA48-B9BD-F4EFBEAD8E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796715"/>
            <a:ext cx="4395787" cy="69382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050F103B-4FD4-EE4E-A7B1-863C8460D8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6238" y="2711116"/>
            <a:ext cx="4395787" cy="31578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854622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– Headlin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6">
            <a:extLst>
              <a:ext uri="{FF2B5EF4-FFF2-40B4-BE49-F238E27FC236}">
                <a16:creationId xmlns:a16="http://schemas.microsoft.com/office/drawing/2014/main" id="{15719848-33BE-194C-9AA0-782D09BD15B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 rot="21292404">
            <a:off x="0" y="1540485"/>
            <a:ext cx="12192000" cy="377702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7000" b="1" i="0">
                <a:solidFill>
                  <a:srgbClr val="FFFFFF"/>
                </a:solidFill>
                <a:latin typeface="Sanuk Pro" panose="020B0504030101020104" pitchFamily="34" charset="77"/>
              </a:defRPr>
            </a:lvl1pPr>
          </a:lstStyle>
          <a:p>
            <a:pPr lvl="0"/>
            <a:br>
              <a:rPr lang="de-DE" dirty="0"/>
            </a:br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74388009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7D484E-AA98-3745-9352-9A17DD039C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10221"/>
            <a:ext cx="9144000" cy="2387600"/>
          </a:xfrm>
        </p:spPr>
        <p:txBody>
          <a:bodyPr anchor="b"/>
          <a:lstStyle>
            <a:lvl1pPr algn="ctr">
              <a:defRPr sz="6000" b="1" i="0"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  <a:latin typeface="Netto OT Black" charset="0"/>
                <a:ea typeface="Netto OT Black" charset="0"/>
                <a:cs typeface="Netto OT Black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764CA14-BE0D-344B-8252-4FF099A61A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97821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49884812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D74605E-56BB-B34D-A360-964599B237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884" y="1709738"/>
            <a:ext cx="11534274" cy="3627449"/>
          </a:xfrm>
        </p:spPr>
        <p:txBody>
          <a:bodyPr anchor="b"/>
          <a:lstStyle>
            <a:lvl1pPr marL="0" indent="0">
              <a:tabLst>
                <a:tab pos="6445250" algn="l"/>
              </a:tabLst>
              <a:defRPr sz="6000" b="1" i="0"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  <a:latin typeface="Sanuk OT" panose="020B0504020201020104" pitchFamily="34" charset="77"/>
                <a:ea typeface="Sanuk OT" panose="020B0504020201020104" pitchFamily="34" charset="77"/>
                <a:cs typeface="Sanuk OT" panose="020B0504020201020104" pitchFamily="34" charset="77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B5FD10E-4731-F548-85B7-61B26CE390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6884" y="5337187"/>
            <a:ext cx="11534274" cy="1207992"/>
          </a:xfr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14199742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Subheadline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1CA38A-14DB-4547-95B5-DFC5A1FAA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518" y="2941983"/>
            <a:ext cx="11381590" cy="3098455"/>
          </a:xfrm>
        </p:spPr>
        <p:txBody>
          <a:bodyPr/>
          <a:lstStyle>
            <a:lvl1pPr>
              <a:defRPr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E482CAC0-3AD8-D946-B70B-1B3B6C5510D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4951" y="2197937"/>
            <a:ext cx="11382375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6" name="Titel 15">
            <a:extLst>
              <a:ext uri="{FF2B5EF4-FFF2-40B4-BE49-F238E27FC236}">
                <a16:creationId xmlns:a16="http://schemas.microsoft.com/office/drawing/2014/main" id="{36693A51-1291-FE40-A0DE-56CE264F55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9776475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D5F5E43F-53AA-F242-A192-EB045DFFF78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 sz="1050"/>
            </a:lvl1pPr>
          </a:lstStyle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4AA974B-22C1-0743-936A-F47C1E5AF6B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2507673" y="6356350"/>
            <a:ext cx="8007927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Thema – Autor – ReachX 2018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690016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90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1CA38A-14DB-4547-95B5-DFC5A1FAA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518" y="2630905"/>
            <a:ext cx="11381590" cy="3409533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D5F5E43F-53AA-F242-A192-EB045DFFF78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elplatzhalter 1">
            <a:extLst>
              <a:ext uri="{FF2B5EF4-FFF2-40B4-BE49-F238E27FC236}">
                <a16:creationId xmlns:a16="http://schemas.microsoft.com/office/drawing/2014/main" id="{BE4FE408-C460-754E-B4B1-2D5FCB583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381590" cy="5520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340436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40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Subheadline und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1CA38A-14DB-4547-95B5-DFC5A1FAAB3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76518" y="2935705"/>
            <a:ext cx="11381590" cy="3104733"/>
          </a:xfrm>
        </p:spPr>
        <p:txBody>
          <a:bodyPr anchor="ctr"/>
          <a:lstStyle>
            <a:lvl1pPr marL="0" indent="0" algn="ctr">
              <a:buNone/>
              <a:defRPr sz="4000"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  <a:lvl2pPr marL="266700" indent="0" algn="ctr">
              <a:buNone/>
              <a:defRPr sz="3200">
                <a:solidFill>
                  <a:srgbClr val="000000"/>
                </a:solidFill>
              </a:defRPr>
            </a:lvl2pPr>
            <a:lvl3pPr marL="492125" indent="0" algn="ctr">
              <a:buNone/>
              <a:defRPr>
                <a:solidFill>
                  <a:srgbClr val="000000"/>
                </a:solidFill>
              </a:defRPr>
            </a:lvl3pPr>
            <a:lvl4pPr marL="758825" indent="0" algn="ctr">
              <a:buNone/>
              <a:defRPr>
                <a:solidFill>
                  <a:srgbClr val="000000"/>
                </a:solidFill>
              </a:defRPr>
            </a:lvl4pPr>
            <a:lvl5pPr marL="935038" indent="0" algn="ctr">
              <a:buNone/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D5F5E43F-53AA-F242-A192-EB045DFFF78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 sz="1050"/>
            </a:lvl1pPr>
          </a:lstStyle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10">
            <a:extLst>
              <a:ext uri="{FF2B5EF4-FFF2-40B4-BE49-F238E27FC236}">
                <a16:creationId xmlns:a16="http://schemas.microsoft.com/office/drawing/2014/main" id="{E0F3C65E-FD03-EE4D-8709-B582C9C872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4951" y="2197937"/>
            <a:ext cx="11382375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0" name="Titel 15">
            <a:extLst>
              <a:ext uri="{FF2B5EF4-FFF2-40B4-BE49-F238E27FC236}">
                <a16:creationId xmlns:a16="http://schemas.microsoft.com/office/drawing/2014/main" id="{82C3F55B-4519-9540-A718-CE6A07780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9776475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9742050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90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502D7B3-7396-E24B-8B42-E6FE99B6B0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9D9985F0-F8D5-084A-899C-1F2D2079BD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6238" y="2646947"/>
            <a:ext cx="11382375" cy="3369677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8" name="Titelplatzhalter 1">
            <a:extLst>
              <a:ext uri="{FF2B5EF4-FFF2-40B4-BE49-F238E27FC236}">
                <a16:creationId xmlns:a16="http://schemas.microsoft.com/office/drawing/2014/main" id="{FC131169-2986-6C49-BD02-493EE8632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381590" cy="5520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189052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40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502D7B3-7396-E24B-8B42-E6FE99B6B0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9D9985F0-F8D5-084A-899C-1F2D2079BD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6238" y="2935705"/>
            <a:ext cx="11382375" cy="3080919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9" name="Textplatzhalter 10">
            <a:extLst>
              <a:ext uri="{FF2B5EF4-FFF2-40B4-BE49-F238E27FC236}">
                <a16:creationId xmlns:a16="http://schemas.microsoft.com/office/drawing/2014/main" id="{D19811E6-96B8-7445-B1AD-0F026E3F0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4951" y="2197937"/>
            <a:ext cx="11382375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1" name="Titel 15">
            <a:extLst>
              <a:ext uri="{FF2B5EF4-FFF2-40B4-BE49-F238E27FC236}">
                <a16:creationId xmlns:a16="http://schemas.microsoft.com/office/drawing/2014/main" id="{E615A40E-EF3E-6447-854E-702C4918D5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9776475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5091720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40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12D25A2-E818-3042-95E4-5A834930122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053039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B6394EE6-34C0-D84C-B4BD-E5B9A1B7349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267326"/>
            <a:ext cx="12192000" cy="5590674"/>
          </a:xfrm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108682741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B951BF4-881A-EC4E-A2F5-52C17B47B3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76518" y="2935705"/>
            <a:ext cx="5643282" cy="324125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DC47E82-1720-F94C-88AE-B2E6D845D3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935705"/>
            <a:ext cx="5643282" cy="324125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4FB4816D-0E69-6044-9149-4CAECFCFB3E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Textplatzhalter 10">
            <a:extLst>
              <a:ext uri="{FF2B5EF4-FFF2-40B4-BE49-F238E27FC236}">
                <a16:creationId xmlns:a16="http://schemas.microsoft.com/office/drawing/2014/main" id="{F8E6FA31-890E-3346-B720-F9FAF8DABC4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4951" y="2197937"/>
            <a:ext cx="11460531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2" name="Titel 15">
            <a:extLst>
              <a:ext uri="{FF2B5EF4-FFF2-40B4-BE49-F238E27FC236}">
                <a16:creationId xmlns:a16="http://schemas.microsoft.com/office/drawing/2014/main" id="{601E4F92-AF12-0241-B616-A701D39F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11460531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0404095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9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– Headline+Sub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6">
            <a:extLst>
              <a:ext uri="{FF2B5EF4-FFF2-40B4-BE49-F238E27FC236}">
                <a16:creationId xmlns:a16="http://schemas.microsoft.com/office/drawing/2014/main" id="{C938DC3A-6F11-8441-B694-079AE048B3B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 rot="21292404">
            <a:off x="-75272" y="2682902"/>
            <a:ext cx="12192000" cy="168391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7000" b="1" i="0">
                <a:solidFill>
                  <a:srgbClr val="FFFFFF"/>
                </a:solidFill>
                <a:latin typeface="Sanuk Pro" panose="020B0504030101020104" pitchFamily="34" charset="77"/>
              </a:defRPr>
            </a:lvl1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329C4F74-E1D3-5649-A442-CDFC96C1B17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 rot="21292404">
            <a:off x="50850" y="3669497"/>
            <a:ext cx="12192000" cy="168391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="0" i="0">
                <a:solidFill>
                  <a:srgbClr val="FFFFFF"/>
                </a:solidFill>
                <a:latin typeface="Sanuk Pro Light" panose="020B0504020201020104" pitchFamily="34" charset="77"/>
              </a:defRPr>
            </a:lvl1pPr>
          </a:lstStyle>
          <a:p>
            <a:pPr lvl="0"/>
            <a:r>
              <a:rPr lang="de-DE" dirty="0"/>
              <a:t>Mastertextformat</a:t>
            </a:r>
          </a:p>
        </p:txBody>
      </p:sp>
    </p:spTree>
    <p:extLst>
      <p:ext uri="{BB962C8B-B14F-4D97-AF65-F5344CB8AC3E}">
        <p14:creationId xmlns:p14="http://schemas.microsoft.com/office/powerpoint/2010/main" val="208280206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A8EDEF4-F9A1-EC43-BF79-1CAB51A98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6238" y="2151291"/>
            <a:ext cx="5621337" cy="78441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638CD4F-EA86-5B44-B7EF-B04C60A818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76238" y="2967789"/>
            <a:ext cx="5621337" cy="3221874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0EDF333-7D6D-A947-9DDE-6F7DCC5EAB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2151291"/>
            <a:ext cx="5643562" cy="78441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40C84C0C-3AE8-FA4D-B6B5-57F6D36C6F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967789"/>
            <a:ext cx="5643562" cy="3221874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2AAB57A7-303B-F447-91CC-2C8357F92B7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Titelplatzhalter 1">
            <a:extLst>
              <a:ext uri="{FF2B5EF4-FFF2-40B4-BE49-F238E27FC236}">
                <a16:creationId xmlns:a16="http://schemas.microsoft.com/office/drawing/2014/main" id="{36B40094-56F3-AA4A-9BEB-B29ED61378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439244" cy="5520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6012866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2FF5BB0-0F1D-4446-8101-1C684A5E7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796715"/>
            <a:ext cx="4395787" cy="69382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00D5F1D-FB04-4946-BC26-EFB07A32F1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796715"/>
            <a:ext cx="6632574" cy="40643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58D2A31-9823-AC4D-9D0F-3F08FE9454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6238" y="2711116"/>
            <a:ext cx="4395787" cy="31578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21B4D6C-5B53-BB4D-9AB0-18F4FF769A8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0736925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94AA3C97-D275-EF45-AA4F-8E94E9F5D8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796715"/>
            <a:ext cx="6172200" cy="406433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21A6270-99EA-E848-8647-2307AA6F4D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8FEB56FC-D7A0-D348-8446-5A5D5469F4E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6238" y="6265548"/>
            <a:ext cx="1090037" cy="546727"/>
          </a:xfrm>
          <a:prstGeom prst="rect">
            <a:avLst/>
          </a:prstGeom>
        </p:spPr>
      </p:pic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F5BFB58B-E9F9-DC4F-A5CA-E787BDA78E9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507673" y="6356350"/>
            <a:ext cx="8007927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Thema – Autor – ReachX 2018</a:t>
            </a:r>
            <a:endParaRPr lang="de-DE"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E730C293-01E4-CA48-B9BD-F4EFBEAD8E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796715"/>
            <a:ext cx="4395787" cy="69382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050F103B-4FD4-EE4E-A7B1-863C8460D8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6238" y="2711116"/>
            <a:ext cx="4395787" cy="31578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46301005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7D484E-AA98-3745-9352-9A17DD039C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10221"/>
            <a:ext cx="9144000" cy="2387600"/>
          </a:xfrm>
        </p:spPr>
        <p:txBody>
          <a:bodyPr anchor="b"/>
          <a:lstStyle>
            <a:lvl1pPr algn="ctr">
              <a:defRPr sz="6000" b="1" i="0"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  <a:latin typeface="Netto OT Black" charset="0"/>
                <a:ea typeface="Netto OT Black" charset="0"/>
                <a:cs typeface="Netto OT Black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764CA14-BE0D-344B-8252-4FF099A61A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97821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86237425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D74605E-56BB-B34D-A360-964599B237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884" y="1709738"/>
            <a:ext cx="11534274" cy="3627449"/>
          </a:xfrm>
        </p:spPr>
        <p:txBody>
          <a:bodyPr anchor="b"/>
          <a:lstStyle>
            <a:lvl1pPr marL="0" indent="0">
              <a:tabLst>
                <a:tab pos="6445250" algn="l"/>
              </a:tabLst>
              <a:defRPr sz="6000" b="1" i="0"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  <a:latin typeface="Sanuk OT" panose="020B0504020201020104" pitchFamily="34" charset="77"/>
                <a:ea typeface="Sanuk OT" panose="020B0504020201020104" pitchFamily="34" charset="77"/>
                <a:cs typeface="Sanuk OT" panose="020B0504020201020104" pitchFamily="34" charset="77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B5FD10E-4731-F548-85B7-61B26CE390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6884" y="5337187"/>
            <a:ext cx="11534274" cy="1207992"/>
          </a:xfr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34587946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Subheadline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1CA38A-14DB-4547-95B5-DFC5A1FAA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518" y="2941983"/>
            <a:ext cx="11381590" cy="3098455"/>
          </a:xfrm>
        </p:spPr>
        <p:txBody>
          <a:bodyPr/>
          <a:lstStyle>
            <a:lvl1pPr>
              <a:defRPr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E482CAC0-3AD8-D946-B70B-1B3B6C5510D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4951" y="2197937"/>
            <a:ext cx="11382375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6" name="Titel 15">
            <a:extLst>
              <a:ext uri="{FF2B5EF4-FFF2-40B4-BE49-F238E27FC236}">
                <a16:creationId xmlns:a16="http://schemas.microsoft.com/office/drawing/2014/main" id="{36693A51-1291-FE40-A0DE-56CE264F55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9776475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D5F5E43F-53AA-F242-A192-EB045DFFF78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 sz="1050"/>
            </a:lvl1pPr>
          </a:lstStyle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754803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90">
          <p15:clr>
            <a:srgbClr val="FBAE4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1CA38A-14DB-4547-95B5-DFC5A1FAA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518" y="2630905"/>
            <a:ext cx="11381590" cy="3409533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D5F5E43F-53AA-F242-A192-EB045DFFF78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elplatzhalter 1">
            <a:extLst>
              <a:ext uri="{FF2B5EF4-FFF2-40B4-BE49-F238E27FC236}">
                <a16:creationId xmlns:a16="http://schemas.microsoft.com/office/drawing/2014/main" id="{BE4FE408-C460-754E-B4B1-2D5FCB583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381590" cy="5520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245895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40">
          <p15:clr>
            <a:srgbClr val="FBAE4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Subheadline und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1CA38A-14DB-4547-95B5-DFC5A1FAAB3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76518" y="2935705"/>
            <a:ext cx="11381590" cy="3104733"/>
          </a:xfrm>
        </p:spPr>
        <p:txBody>
          <a:bodyPr anchor="ctr"/>
          <a:lstStyle>
            <a:lvl1pPr marL="0" indent="0" algn="ctr">
              <a:buNone/>
              <a:defRPr sz="4000"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  <a:lvl2pPr marL="266700" indent="0" algn="ctr">
              <a:buNone/>
              <a:defRPr sz="3200">
                <a:solidFill>
                  <a:srgbClr val="000000"/>
                </a:solidFill>
              </a:defRPr>
            </a:lvl2pPr>
            <a:lvl3pPr marL="492125" indent="0" algn="ctr">
              <a:buNone/>
              <a:defRPr>
                <a:solidFill>
                  <a:srgbClr val="000000"/>
                </a:solidFill>
              </a:defRPr>
            </a:lvl3pPr>
            <a:lvl4pPr marL="758825" indent="0" algn="ctr">
              <a:buNone/>
              <a:defRPr>
                <a:solidFill>
                  <a:srgbClr val="000000"/>
                </a:solidFill>
              </a:defRPr>
            </a:lvl4pPr>
            <a:lvl5pPr marL="935038" indent="0" algn="ctr">
              <a:buNone/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D5F5E43F-53AA-F242-A192-EB045DFFF78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 sz="1050"/>
            </a:lvl1pPr>
          </a:lstStyle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10">
            <a:extLst>
              <a:ext uri="{FF2B5EF4-FFF2-40B4-BE49-F238E27FC236}">
                <a16:creationId xmlns:a16="http://schemas.microsoft.com/office/drawing/2014/main" id="{E0F3C65E-FD03-EE4D-8709-B582C9C872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4951" y="2197937"/>
            <a:ext cx="11382375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0" name="Titel 15">
            <a:extLst>
              <a:ext uri="{FF2B5EF4-FFF2-40B4-BE49-F238E27FC236}">
                <a16:creationId xmlns:a16="http://schemas.microsoft.com/office/drawing/2014/main" id="{82C3F55B-4519-9540-A718-CE6A07780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9776475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4394142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90">
          <p15:clr>
            <a:srgbClr val="FBAE4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502D7B3-7396-E24B-8B42-E6FE99B6B0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9D9985F0-F8D5-084A-899C-1F2D2079BD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6238" y="2646947"/>
            <a:ext cx="11382375" cy="3369677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8" name="Titelplatzhalter 1">
            <a:extLst>
              <a:ext uri="{FF2B5EF4-FFF2-40B4-BE49-F238E27FC236}">
                <a16:creationId xmlns:a16="http://schemas.microsoft.com/office/drawing/2014/main" id="{FC131169-2986-6C49-BD02-493EE8632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381590" cy="5520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316315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40">
          <p15:clr>
            <a:srgbClr val="FBAE40"/>
          </p15:clr>
        </p15:guide>
      </p15:sldGuideLst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502D7B3-7396-E24B-8B42-E6FE99B6B0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9D9985F0-F8D5-084A-899C-1F2D2079BD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6238" y="2935705"/>
            <a:ext cx="11382375" cy="3080919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7922C52F-ACB4-D94D-A2D1-C7D76B247CA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507673" y="6356350"/>
            <a:ext cx="8007927" cy="365125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Thema– Autor – </a:t>
            </a:r>
            <a:r>
              <a:rPr lang="de-DE" dirty="0" err="1"/>
              <a:t>ReachX</a:t>
            </a:r>
            <a:r>
              <a:rPr lang="de-DE" dirty="0"/>
              <a:t> 2018</a:t>
            </a:r>
          </a:p>
        </p:txBody>
      </p:sp>
      <p:sp>
        <p:nvSpPr>
          <p:cNvPr id="9" name="Textplatzhalter 10">
            <a:extLst>
              <a:ext uri="{FF2B5EF4-FFF2-40B4-BE49-F238E27FC236}">
                <a16:creationId xmlns:a16="http://schemas.microsoft.com/office/drawing/2014/main" id="{D19811E6-96B8-7445-B1AD-0F026E3F0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4951" y="2197937"/>
            <a:ext cx="11382375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1" name="Titel 15">
            <a:extLst>
              <a:ext uri="{FF2B5EF4-FFF2-40B4-BE49-F238E27FC236}">
                <a16:creationId xmlns:a16="http://schemas.microsoft.com/office/drawing/2014/main" id="{E615A40E-EF3E-6447-854E-702C4918D5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9776475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3847551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– Headlin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6">
            <a:extLst>
              <a:ext uri="{FF2B5EF4-FFF2-40B4-BE49-F238E27FC236}">
                <a16:creationId xmlns:a16="http://schemas.microsoft.com/office/drawing/2014/main" id="{94F53934-CF24-AA44-B320-2BAC34BE2E9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244" y="2181412"/>
            <a:ext cx="12192000" cy="377702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7000" b="1" i="0">
                <a:solidFill>
                  <a:srgbClr val="FFFFFF"/>
                </a:solidFill>
                <a:latin typeface="Sanuk Pro" panose="020B0504030101020104" pitchFamily="34" charset="77"/>
              </a:defRPr>
            </a:lvl1pPr>
          </a:lstStyle>
          <a:p>
            <a:pPr lvl="0"/>
            <a:br>
              <a:rPr lang="de-DE" dirty="0"/>
            </a:br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96350878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12D25A2-E818-3042-95E4-5A834930122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6249815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B6394EE6-34C0-D84C-B4BD-E5B9A1B7349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267326"/>
            <a:ext cx="12192000" cy="5590674"/>
          </a:xfrm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55134742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B951BF4-881A-EC4E-A2F5-52C17B47B3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76518" y="2935705"/>
            <a:ext cx="5643282" cy="324125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DC47E82-1720-F94C-88AE-B2E6D845D3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935705"/>
            <a:ext cx="5643282" cy="324125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4FB4816D-0E69-6044-9149-4CAECFCFB3E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Textplatzhalter 10">
            <a:extLst>
              <a:ext uri="{FF2B5EF4-FFF2-40B4-BE49-F238E27FC236}">
                <a16:creationId xmlns:a16="http://schemas.microsoft.com/office/drawing/2014/main" id="{F8E6FA31-890E-3346-B720-F9FAF8DABC4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4951" y="2197937"/>
            <a:ext cx="11460531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2" name="Titel 15">
            <a:extLst>
              <a:ext uri="{FF2B5EF4-FFF2-40B4-BE49-F238E27FC236}">
                <a16:creationId xmlns:a16="http://schemas.microsoft.com/office/drawing/2014/main" id="{601E4F92-AF12-0241-B616-A701D39F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11460531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2972443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90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A8EDEF4-F9A1-EC43-BF79-1CAB51A98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6238" y="2151291"/>
            <a:ext cx="5621337" cy="78441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638CD4F-EA86-5B44-B7EF-B04C60A818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76238" y="2967789"/>
            <a:ext cx="5621337" cy="3221874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0EDF333-7D6D-A947-9DDE-6F7DCC5EAB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2151291"/>
            <a:ext cx="5643562" cy="78441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40C84C0C-3AE8-FA4D-B6B5-57F6D36C6F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967789"/>
            <a:ext cx="5643562" cy="3221874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2AAB57A7-303B-F447-91CC-2C8357F92B7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Titelplatzhalter 1">
            <a:extLst>
              <a:ext uri="{FF2B5EF4-FFF2-40B4-BE49-F238E27FC236}">
                <a16:creationId xmlns:a16="http://schemas.microsoft.com/office/drawing/2014/main" id="{36B40094-56F3-AA4A-9BEB-B29ED61378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439244" cy="5520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8684000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2FF5BB0-0F1D-4446-8101-1C684A5E7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796715"/>
            <a:ext cx="4395787" cy="69382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00D5F1D-FB04-4946-BC26-EFB07A32F1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796715"/>
            <a:ext cx="6632574" cy="40643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58D2A31-9823-AC4D-9D0F-3F08FE9454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6238" y="2711116"/>
            <a:ext cx="4395787" cy="31578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21B4D6C-5B53-BB4D-9AB0-18F4FF769A8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103255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94AA3C97-D275-EF45-AA4F-8E94E9F5D8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796715"/>
            <a:ext cx="6172200" cy="406433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21A6270-99EA-E848-8647-2307AA6F4D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E730C293-01E4-CA48-B9BD-F4EFBEAD8E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796715"/>
            <a:ext cx="4395787" cy="69382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050F103B-4FD4-EE4E-A7B1-863C8460D8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6238" y="2711116"/>
            <a:ext cx="4395787" cy="31578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05573781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7D484E-AA98-3745-9352-9A17DD039C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10221"/>
            <a:ext cx="9144000" cy="2387600"/>
          </a:xfrm>
        </p:spPr>
        <p:txBody>
          <a:bodyPr anchor="b"/>
          <a:lstStyle>
            <a:lvl1pPr algn="ctr">
              <a:defRPr sz="6000" b="1" i="0"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  <a:latin typeface="Netto OT Black" charset="0"/>
                <a:ea typeface="Netto OT Black" charset="0"/>
                <a:cs typeface="Netto OT Black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764CA14-BE0D-344B-8252-4FF099A61A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97821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31038143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D74605E-56BB-B34D-A360-964599B237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884" y="1709738"/>
            <a:ext cx="11534274" cy="3627449"/>
          </a:xfrm>
        </p:spPr>
        <p:txBody>
          <a:bodyPr anchor="b"/>
          <a:lstStyle>
            <a:lvl1pPr marL="0" indent="0">
              <a:tabLst>
                <a:tab pos="6445250" algn="l"/>
              </a:tabLst>
              <a:defRPr sz="6000" b="1" i="0"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  <a:latin typeface="Sanuk OT" panose="020B0504020201020104" pitchFamily="34" charset="77"/>
                <a:ea typeface="Sanuk OT" panose="020B0504020201020104" pitchFamily="34" charset="77"/>
                <a:cs typeface="Sanuk OT" panose="020B0504020201020104" pitchFamily="34" charset="77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B5FD10E-4731-F548-85B7-61B26CE390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6884" y="5337187"/>
            <a:ext cx="11534274" cy="1207992"/>
          </a:xfr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65669251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Subheadline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1CA38A-14DB-4547-95B5-DFC5A1FAA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518" y="2941983"/>
            <a:ext cx="11381590" cy="3098455"/>
          </a:xfrm>
        </p:spPr>
        <p:txBody>
          <a:bodyPr/>
          <a:lstStyle>
            <a:lvl1pPr>
              <a:defRPr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E482CAC0-3AD8-D946-B70B-1B3B6C5510D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4951" y="2197937"/>
            <a:ext cx="11382375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6" name="Titel 15">
            <a:extLst>
              <a:ext uri="{FF2B5EF4-FFF2-40B4-BE49-F238E27FC236}">
                <a16:creationId xmlns:a16="http://schemas.microsoft.com/office/drawing/2014/main" id="{36693A51-1291-FE40-A0DE-56CE264F55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9776475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D5F5E43F-53AA-F242-A192-EB045DFFF78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 sz="1050"/>
            </a:lvl1pPr>
          </a:lstStyle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120820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90">
          <p15:clr>
            <a:srgbClr val="FBAE40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1CA38A-14DB-4547-95B5-DFC5A1FAA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518" y="2630905"/>
            <a:ext cx="11381590" cy="3409533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D5F5E43F-53AA-F242-A192-EB045DFFF78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elplatzhalter 1">
            <a:extLst>
              <a:ext uri="{FF2B5EF4-FFF2-40B4-BE49-F238E27FC236}">
                <a16:creationId xmlns:a16="http://schemas.microsoft.com/office/drawing/2014/main" id="{BE4FE408-C460-754E-B4B1-2D5FCB583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381590" cy="5520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560212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– Headline+Sub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6">
            <a:extLst>
              <a:ext uri="{FF2B5EF4-FFF2-40B4-BE49-F238E27FC236}">
                <a16:creationId xmlns:a16="http://schemas.microsoft.com/office/drawing/2014/main" id="{7C8CC6F9-764D-754B-A17E-C0F847C27E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-75272" y="3180205"/>
            <a:ext cx="12192000" cy="168391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7000" b="1" i="0">
                <a:solidFill>
                  <a:srgbClr val="FFFFFF"/>
                </a:solidFill>
                <a:latin typeface="Sanuk Pro" panose="020B0504030101020104" pitchFamily="34" charset="77"/>
              </a:defRPr>
            </a:lvl1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475DACDE-993D-EF41-96F6-E5136A64C1F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850" y="4166800"/>
            <a:ext cx="12192000" cy="168391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="0" i="0">
                <a:solidFill>
                  <a:srgbClr val="FFFFFF"/>
                </a:solidFill>
                <a:latin typeface="Sanuk Pro Light" panose="020B0504020201020104" pitchFamily="34" charset="77"/>
              </a:defRPr>
            </a:lvl1pPr>
          </a:lstStyle>
          <a:p>
            <a:pPr lvl="0"/>
            <a:r>
              <a:rPr lang="de-DE" dirty="0"/>
              <a:t>Mastertextformat</a:t>
            </a:r>
          </a:p>
        </p:txBody>
      </p:sp>
    </p:spTree>
    <p:extLst>
      <p:ext uri="{BB962C8B-B14F-4D97-AF65-F5344CB8AC3E}">
        <p14:creationId xmlns:p14="http://schemas.microsoft.com/office/powerpoint/2010/main" val="245327024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Subheadline und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1CA38A-14DB-4547-95B5-DFC5A1FAAB3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76518" y="2935705"/>
            <a:ext cx="11381590" cy="3104733"/>
          </a:xfrm>
        </p:spPr>
        <p:txBody>
          <a:bodyPr anchor="ctr"/>
          <a:lstStyle>
            <a:lvl1pPr marL="0" indent="0" algn="ctr">
              <a:buNone/>
              <a:defRPr sz="4000"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  <a:lvl2pPr marL="266700" indent="0" algn="ctr">
              <a:buNone/>
              <a:defRPr sz="3200">
                <a:solidFill>
                  <a:srgbClr val="000000"/>
                </a:solidFill>
              </a:defRPr>
            </a:lvl2pPr>
            <a:lvl3pPr marL="492125" indent="0" algn="ctr">
              <a:buNone/>
              <a:defRPr>
                <a:solidFill>
                  <a:srgbClr val="000000"/>
                </a:solidFill>
              </a:defRPr>
            </a:lvl3pPr>
            <a:lvl4pPr marL="758825" indent="0" algn="ctr">
              <a:buNone/>
              <a:defRPr>
                <a:solidFill>
                  <a:srgbClr val="000000"/>
                </a:solidFill>
              </a:defRPr>
            </a:lvl4pPr>
            <a:lvl5pPr marL="935038" indent="0" algn="ctr">
              <a:buNone/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D5F5E43F-53AA-F242-A192-EB045DFFF78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 sz="1050"/>
            </a:lvl1pPr>
          </a:lstStyle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10">
            <a:extLst>
              <a:ext uri="{FF2B5EF4-FFF2-40B4-BE49-F238E27FC236}">
                <a16:creationId xmlns:a16="http://schemas.microsoft.com/office/drawing/2014/main" id="{E0F3C65E-FD03-EE4D-8709-B582C9C872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4951" y="2197937"/>
            <a:ext cx="11382375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0" name="Titel 15">
            <a:extLst>
              <a:ext uri="{FF2B5EF4-FFF2-40B4-BE49-F238E27FC236}">
                <a16:creationId xmlns:a16="http://schemas.microsoft.com/office/drawing/2014/main" id="{82C3F55B-4519-9540-A718-CE6A07780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9776475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6420533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90">
          <p15:clr>
            <a:srgbClr val="FBAE40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502D7B3-7396-E24B-8B42-E6FE99B6B0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9D9985F0-F8D5-084A-899C-1F2D2079BD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6238" y="2646947"/>
            <a:ext cx="11382375" cy="3369677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7922C52F-ACB4-D94D-A2D1-C7D76B247CA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507673" y="6356350"/>
            <a:ext cx="8007927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Thema – Autor – ReachX 2018</a:t>
            </a:r>
            <a:endParaRPr lang="de-DE" dirty="0"/>
          </a:p>
        </p:txBody>
      </p:sp>
      <p:sp>
        <p:nvSpPr>
          <p:cNvPr id="8" name="Titelplatzhalter 1">
            <a:extLst>
              <a:ext uri="{FF2B5EF4-FFF2-40B4-BE49-F238E27FC236}">
                <a16:creationId xmlns:a16="http://schemas.microsoft.com/office/drawing/2014/main" id="{FC131169-2986-6C49-BD02-493EE8632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381590" cy="5520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681177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40">
          <p15:clr>
            <a:srgbClr val="FBAE40"/>
          </p15:clr>
        </p15:guide>
      </p15:sldGuideLst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502D7B3-7396-E24B-8B42-E6FE99B6B0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9D9985F0-F8D5-084A-899C-1F2D2079BD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6238" y="2935705"/>
            <a:ext cx="11382375" cy="3080919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7922C52F-ACB4-D94D-A2D1-C7D76B247CA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507673" y="6356350"/>
            <a:ext cx="8007927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Thema – Autor – ReachX 2018</a:t>
            </a:r>
            <a:endParaRPr lang="de-DE" dirty="0"/>
          </a:p>
        </p:txBody>
      </p:sp>
      <p:sp>
        <p:nvSpPr>
          <p:cNvPr id="9" name="Textplatzhalter 10">
            <a:extLst>
              <a:ext uri="{FF2B5EF4-FFF2-40B4-BE49-F238E27FC236}">
                <a16:creationId xmlns:a16="http://schemas.microsoft.com/office/drawing/2014/main" id="{D19811E6-96B8-7445-B1AD-0F026E3F0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4951" y="2197937"/>
            <a:ext cx="11382375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1" name="Titel 15">
            <a:extLst>
              <a:ext uri="{FF2B5EF4-FFF2-40B4-BE49-F238E27FC236}">
                <a16:creationId xmlns:a16="http://schemas.microsoft.com/office/drawing/2014/main" id="{E615A40E-EF3E-6447-854E-702C4918D5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9776475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710016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40">
          <p15:clr>
            <a:srgbClr val="FBAE40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12D25A2-E818-3042-95E4-5A834930122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535033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B6394EE6-34C0-D84C-B4BD-E5B9A1B7349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267326"/>
            <a:ext cx="12192000" cy="5590674"/>
          </a:xfrm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182588622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B951BF4-881A-EC4E-A2F5-52C17B47B3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76518" y="2935705"/>
            <a:ext cx="5643282" cy="324125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DC47E82-1720-F94C-88AE-B2E6D845D3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935705"/>
            <a:ext cx="5643282" cy="324125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4FB4816D-0E69-6044-9149-4CAECFCFB3E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D936572-542E-5C42-ABAA-D6CE2854F71E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2507673" y="6356350"/>
            <a:ext cx="8007927" cy="365125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Thema – Autor – </a:t>
            </a:r>
            <a:r>
              <a:rPr lang="de-DE" dirty="0" err="1"/>
              <a:t>ReachX</a:t>
            </a:r>
            <a:r>
              <a:rPr lang="de-DE" dirty="0"/>
              <a:t> 2018</a:t>
            </a:r>
          </a:p>
        </p:txBody>
      </p:sp>
      <p:sp>
        <p:nvSpPr>
          <p:cNvPr id="10" name="Textplatzhalter 10">
            <a:extLst>
              <a:ext uri="{FF2B5EF4-FFF2-40B4-BE49-F238E27FC236}">
                <a16:creationId xmlns:a16="http://schemas.microsoft.com/office/drawing/2014/main" id="{F8E6FA31-890E-3346-B720-F9FAF8DABC4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4951" y="2197937"/>
            <a:ext cx="11460531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2" name="Titel 15">
            <a:extLst>
              <a:ext uri="{FF2B5EF4-FFF2-40B4-BE49-F238E27FC236}">
                <a16:creationId xmlns:a16="http://schemas.microsoft.com/office/drawing/2014/main" id="{601E4F92-AF12-0241-B616-A701D39F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11460531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8119138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90">
          <p15:clr>
            <a:srgbClr val="FBAE40"/>
          </p15:clr>
        </p15:guide>
      </p15:sldGuideLst>
    </p:ext>
  </p:extLs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A8EDEF4-F9A1-EC43-BF79-1CAB51A98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6238" y="2151291"/>
            <a:ext cx="5621337" cy="78441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638CD4F-EA86-5B44-B7EF-B04C60A818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76238" y="2967789"/>
            <a:ext cx="5621337" cy="3221874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0EDF333-7D6D-A947-9DDE-6F7DCC5EAB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2151291"/>
            <a:ext cx="5643562" cy="78441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40C84C0C-3AE8-FA4D-B6B5-57F6D36C6F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967789"/>
            <a:ext cx="5643562" cy="3221874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2AAB57A7-303B-F447-91CC-2C8357F92B7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2E426904-5FE8-5940-9F87-71813F6780B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507673" y="6356350"/>
            <a:ext cx="8007927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Thema – Autor – ReachX 2018</a:t>
            </a:r>
            <a:endParaRPr lang="de-DE" dirty="0"/>
          </a:p>
        </p:txBody>
      </p:sp>
      <p:sp>
        <p:nvSpPr>
          <p:cNvPr id="10" name="Titelplatzhalter 1">
            <a:extLst>
              <a:ext uri="{FF2B5EF4-FFF2-40B4-BE49-F238E27FC236}">
                <a16:creationId xmlns:a16="http://schemas.microsoft.com/office/drawing/2014/main" id="{36B40094-56F3-AA4A-9BEB-B29ED61378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439244" cy="5520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3347760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2FF5BB0-0F1D-4446-8101-1C684A5E7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796715"/>
            <a:ext cx="4395787" cy="69382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00D5F1D-FB04-4946-BC26-EFB07A32F1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796715"/>
            <a:ext cx="6632574" cy="40643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58D2A31-9823-AC4D-9D0F-3F08FE9454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6238" y="2711116"/>
            <a:ext cx="4395787" cy="31578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21B4D6C-5B53-BB4D-9AB0-18F4FF769A8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0B64128-FE5F-7042-B72B-ED36CA0993E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507673" y="6356350"/>
            <a:ext cx="8007927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Thema – Autor – ReachX 2018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5997483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94AA3C97-D275-EF45-AA4F-8E94E9F5D8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796715"/>
            <a:ext cx="6172200" cy="406433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21A6270-99EA-E848-8647-2307AA6F4D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F5BFB58B-E9F9-DC4F-A5CA-E787BDA78E9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507673" y="6356350"/>
            <a:ext cx="8007927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Thema – Autor – ReachX 2018</a:t>
            </a:r>
            <a:endParaRPr lang="de-DE"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E730C293-01E4-CA48-B9BD-F4EFBEAD8E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796715"/>
            <a:ext cx="4395787" cy="69382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050F103B-4FD4-EE4E-A7B1-863C8460D8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6238" y="2711116"/>
            <a:ext cx="4395787" cy="31578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64295789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7D484E-AA98-3745-9352-9A17DD039C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10221"/>
            <a:ext cx="9144000" cy="2387600"/>
          </a:xfrm>
        </p:spPr>
        <p:txBody>
          <a:bodyPr anchor="b"/>
          <a:lstStyle>
            <a:lvl1pPr algn="ctr">
              <a:defRPr sz="6000" b="1" i="0"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  <a:latin typeface="Netto OT Black" charset="0"/>
                <a:ea typeface="Netto OT Black" charset="0"/>
                <a:cs typeface="Netto OT Black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764CA14-BE0D-344B-8252-4FF099A61A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97821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305630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– Headlin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6">
            <a:extLst>
              <a:ext uri="{FF2B5EF4-FFF2-40B4-BE49-F238E27FC236}">
                <a16:creationId xmlns:a16="http://schemas.microsoft.com/office/drawing/2014/main" id="{9D0BFAB0-4A56-5F4D-8E0A-33D1A57946D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 rot="21292404">
            <a:off x="0" y="1540485"/>
            <a:ext cx="12192000" cy="377702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7000" b="1" i="0">
                <a:solidFill>
                  <a:srgbClr val="FFFFFF"/>
                </a:solidFill>
                <a:latin typeface="Sanuk Pro" panose="020B0504030101020104" pitchFamily="34" charset="77"/>
              </a:defRPr>
            </a:lvl1pPr>
          </a:lstStyle>
          <a:p>
            <a:pPr lvl="0"/>
            <a:br>
              <a:rPr lang="de-DE" dirty="0"/>
            </a:br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31975657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D74605E-56BB-B34D-A360-964599B237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884" y="1709738"/>
            <a:ext cx="11534274" cy="3627449"/>
          </a:xfrm>
        </p:spPr>
        <p:txBody>
          <a:bodyPr anchor="b"/>
          <a:lstStyle>
            <a:lvl1pPr marL="0" indent="0">
              <a:tabLst>
                <a:tab pos="6445250" algn="l"/>
              </a:tabLst>
              <a:defRPr sz="6000" b="1" i="0"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  <a:latin typeface="Sanuk OT" panose="020B0504020201020104" pitchFamily="34" charset="77"/>
                <a:ea typeface="Sanuk OT" panose="020B0504020201020104" pitchFamily="34" charset="77"/>
                <a:cs typeface="Sanuk OT" panose="020B0504020201020104" pitchFamily="34" charset="77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B5FD10E-4731-F548-85B7-61B26CE390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6884" y="5337187"/>
            <a:ext cx="11534274" cy="1207992"/>
          </a:xfr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64035142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Subheadline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1CA38A-14DB-4547-95B5-DFC5A1FAA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518" y="2941983"/>
            <a:ext cx="11381590" cy="3098455"/>
          </a:xfrm>
        </p:spPr>
        <p:txBody>
          <a:bodyPr/>
          <a:lstStyle>
            <a:lvl1pPr>
              <a:defRPr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E482CAC0-3AD8-D946-B70B-1B3B6C5510D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4951" y="2197937"/>
            <a:ext cx="11382375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6" name="Titel 15">
            <a:extLst>
              <a:ext uri="{FF2B5EF4-FFF2-40B4-BE49-F238E27FC236}">
                <a16:creationId xmlns:a16="http://schemas.microsoft.com/office/drawing/2014/main" id="{36693A51-1291-FE40-A0DE-56CE264F55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9776475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D5F5E43F-53AA-F242-A192-EB045DFFF78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 sz="1050"/>
            </a:lvl1pPr>
          </a:lstStyle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515705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90">
          <p15:clr>
            <a:srgbClr val="FBAE40"/>
          </p15:clr>
        </p15:guide>
      </p15:sldGuideLst>
    </p:ext>
  </p:extLs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1CA38A-14DB-4547-95B5-DFC5A1FAA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518" y="2630905"/>
            <a:ext cx="11381590" cy="3409533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D5F5E43F-53AA-F242-A192-EB045DFFF78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elplatzhalter 1">
            <a:extLst>
              <a:ext uri="{FF2B5EF4-FFF2-40B4-BE49-F238E27FC236}">
                <a16:creationId xmlns:a16="http://schemas.microsoft.com/office/drawing/2014/main" id="{BE4FE408-C460-754E-B4B1-2D5FCB583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381590" cy="5520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799670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40">
          <p15:clr>
            <a:srgbClr val="FBAE40"/>
          </p15:clr>
        </p15:guide>
      </p15:sldGuideLst>
    </p:ext>
  </p:extLs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Subheadline und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1CA38A-14DB-4547-95B5-DFC5A1FAAB3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76518" y="2935705"/>
            <a:ext cx="11381590" cy="3104733"/>
          </a:xfrm>
        </p:spPr>
        <p:txBody>
          <a:bodyPr anchor="ctr"/>
          <a:lstStyle>
            <a:lvl1pPr marL="0" indent="0" algn="ctr">
              <a:buNone/>
              <a:defRPr sz="4000"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  <a:lvl2pPr marL="266700" indent="0" algn="ctr">
              <a:buNone/>
              <a:defRPr sz="3200">
                <a:solidFill>
                  <a:srgbClr val="000000"/>
                </a:solidFill>
              </a:defRPr>
            </a:lvl2pPr>
            <a:lvl3pPr marL="492125" indent="0" algn="ctr">
              <a:buNone/>
              <a:defRPr>
                <a:solidFill>
                  <a:srgbClr val="000000"/>
                </a:solidFill>
              </a:defRPr>
            </a:lvl3pPr>
            <a:lvl4pPr marL="758825" indent="0" algn="ctr">
              <a:buNone/>
              <a:defRPr>
                <a:solidFill>
                  <a:srgbClr val="000000"/>
                </a:solidFill>
              </a:defRPr>
            </a:lvl4pPr>
            <a:lvl5pPr marL="935038" indent="0" algn="ctr">
              <a:buNone/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D5F5E43F-53AA-F242-A192-EB045DFFF78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 sz="1050"/>
            </a:lvl1pPr>
          </a:lstStyle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10">
            <a:extLst>
              <a:ext uri="{FF2B5EF4-FFF2-40B4-BE49-F238E27FC236}">
                <a16:creationId xmlns:a16="http://schemas.microsoft.com/office/drawing/2014/main" id="{E0F3C65E-FD03-EE4D-8709-B582C9C872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4951" y="2197937"/>
            <a:ext cx="11382375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0" name="Titel 15">
            <a:extLst>
              <a:ext uri="{FF2B5EF4-FFF2-40B4-BE49-F238E27FC236}">
                <a16:creationId xmlns:a16="http://schemas.microsoft.com/office/drawing/2014/main" id="{82C3F55B-4519-9540-A718-CE6A07780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9776475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9008683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90">
          <p15:clr>
            <a:srgbClr val="FBAE40"/>
          </p15:clr>
        </p15:guide>
      </p15:sldGuideLst>
    </p:ext>
  </p:extLs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502D7B3-7396-E24B-8B42-E6FE99B6B0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9D9985F0-F8D5-084A-899C-1F2D2079BD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6238" y="2646947"/>
            <a:ext cx="11382375" cy="3369677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8" name="Titelplatzhalter 1">
            <a:extLst>
              <a:ext uri="{FF2B5EF4-FFF2-40B4-BE49-F238E27FC236}">
                <a16:creationId xmlns:a16="http://schemas.microsoft.com/office/drawing/2014/main" id="{FC131169-2986-6C49-BD02-493EE8632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381590" cy="5520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544584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40">
          <p15:clr>
            <a:srgbClr val="FBAE40"/>
          </p15:clr>
        </p15:guide>
      </p15:sldGuideLst>
    </p:ext>
  </p:extLs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502D7B3-7396-E24B-8B42-E6FE99B6B0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9D9985F0-F8D5-084A-899C-1F2D2079BD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6238" y="2935705"/>
            <a:ext cx="11382375" cy="3080919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9" name="Textplatzhalter 10">
            <a:extLst>
              <a:ext uri="{FF2B5EF4-FFF2-40B4-BE49-F238E27FC236}">
                <a16:creationId xmlns:a16="http://schemas.microsoft.com/office/drawing/2014/main" id="{D19811E6-96B8-7445-B1AD-0F026E3F0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4951" y="2197937"/>
            <a:ext cx="11382375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1" name="Titel 15">
            <a:extLst>
              <a:ext uri="{FF2B5EF4-FFF2-40B4-BE49-F238E27FC236}">
                <a16:creationId xmlns:a16="http://schemas.microsoft.com/office/drawing/2014/main" id="{E615A40E-EF3E-6447-854E-702C4918D5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9776475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4827041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40">
          <p15:clr>
            <a:srgbClr val="FBAE40"/>
          </p15:clr>
        </p15:guide>
      </p15:sldGuideLst>
    </p:ext>
  </p:extLs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12D25A2-E818-3042-95E4-5A834930122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383547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B6394EE6-34C0-D84C-B4BD-E5B9A1B7349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267326"/>
            <a:ext cx="12192000" cy="5590674"/>
          </a:xfrm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373486444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B951BF4-881A-EC4E-A2F5-52C17B47B3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76518" y="2935705"/>
            <a:ext cx="5643282" cy="324125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DC47E82-1720-F94C-88AE-B2E6D845D3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935705"/>
            <a:ext cx="5643282" cy="324125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4FB4816D-0E69-6044-9149-4CAECFCFB3E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Textplatzhalter 10">
            <a:extLst>
              <a:ext uri="{FF2B5EF4-FFF2-40B4-BE49-F238E27FC236}">
                <a16:creationId xmlns:a16="http://schemas.microsoft.com/office/drawing/2014/main" id="{F8E6FA31-890E-3346-B720-F9FAF8DABC4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4951" y="2197937"/>
            <a:ext cx="11460531" cy="39332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2" name="Titel 15">
            <a:extLst>
              <a:ext uri="{FF2B5EF4-FFF2-40B4-BE49-F238E27FC236}">
                <a16:creationId xmlns:a16="http://schemas.microsoft.com/office/drawing/2014/main" id="{601E4F92-AF12-0241-B616-A701D39F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38" y="1648094"/>
            <a:ext cx="11460531" cy="552046"/>
          </a:xfrm>
        </p:spPr>
        <p:txBody>
          <a:bodyPr/>
          <a:lstStyle>
            <a:lvl1pPr>
              <a:defRPr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5452075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90">
          <p15:clr>
            <a:srgbClr val="FBAE40"/>
          </p15:clr>
        </p15:guide>
      </p15:sldGuideLst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A8EDEF4-F9A1-EC43-BF79-1CAB51A98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6238" y="2151291"/>
            <a:ext cx="5621337" cy="78441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638CD4F-EA86-5B44-B7EF-B04C60A818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76238" y="2967789"/>
            <a:ext cx="5621337" cy="3221874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0EDF333-7D6D-A947-9DDE-6F7DCC5EAB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2151291"/>
            <a:ext cx="5643562" cy="78441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40C84C0C-3AE8-FA4D-B6B5-57F6D36C6F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967789"/>
            <a:ext cx="5643562" cy="3221874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2AAB57A7-303B-F447-91CC-2C8357F92B7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Titelplatzhalter 1">
            <a:extLst>
              <a:ext uri="{FF2B5EF4-FFF2-40B4-BE49-F238E27FC236}">
                <a16:creationId xmlns:a16="http://schemas.microsoft.com/office/drawing/2014/main" id="{36B40094-56F3-AA4A-9BEB-B29ED61378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439244" cy="5520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07156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0.xml"/><Relationship Id="rId13" Type="http://schemas.openxmlformats.org/officeDocument/2006/relationships/slideLayout" Target="../slideLayouts/slideLayout75.xml"/><Relationship Id="rId3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9.xml"/><Relationship Id="rId12" Type="http://schemas.openxmlformats.org/officeDocument/2006/relationships/slideLayout" Target="../slideLayouts/slideLayout74.xml"/><Relationship Id="rId2" Type="http://schemas.openxmlformats.org/officeDocument/2006/relationships/slideLayout" Target="../slideLayouts/slideLayout64.xml"/><Relationship Id="rId1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8.xml"/><Relationship Id="rId11" Type="http://schemas.openxmlformats.org/officeDocument/2006/relationships/slideLayout" Target="../slideLayouts/slideLayout73.xml"/><Relationship Id="rId5" Type="http://schemas.openxmlformats.org/officeDocument/2006/relationships/slideLayout" Target="../slideLayouts/slideLayout67.xml"/><Relationship Id="rId15" Type="http://schemas.openxmlformats.org/officeDocument/2006/relationships/image" Target="../media/image11.jpg"/><Relationship Id="rId10" Type="http://schemas.openxmlformats.org/officeDocument/2006/relationships/slideLayout" Target="../slideLayouts/slideLayout72.xml"/><Relationship Id="rId4" Type="http://schemas.openxmlformats.org/officeDocument/2006/relationships/slideLayout" Target="../slideLayouts/slideLayout66.xml"/><Relationship Id="rId9" Type="http://schemas.openxmlformats.org/officeDocument/2006/relationships/slideLayout" Target="../slideLayouts/slideLayout71.xml"/><Relationship Id="rId1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3.xml"/><Relationship Id="rId13" Type="http://schemas.openxmlformats.org/officeDocument/2006/relationships/slideLayout" Target="../slideLayouts/slideLayout88.xml"/><Relationship Id="rId3" Type="http://schemas.openxmlformats.org/officeDocument/2006/relationships/slideLayout" Target="../slideLayouts/slideLayout78.xml"/><Relationship Id="rId7" Type="http://schemas.openxmlformats.org/officeDocument/2006/relationships/slideLayout" Target="../slideLayouts/slideLayout82.xml"/><Relationship Id="rId12" Type="http://schemas.openxmlformats.org/officeDocument/2006/relationships/slideLayout" Target="../slideLayouts/slideLayout87.xml"/><Relationship Id="rId2" Type="http://schemas.openxmlformats.org/officeDocument/2006/relationships/slideLayout" Target="../slideLayouts/slideLayout77.xml"/><Relationship Id="rId1" Type="http://schemas.openxmlformats.org/officeDocument/2006/relationships/slideLayout" Target="../slideLayouts/slideLayout76.xml"/><Relationship Id="rId6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86.xml"/><Relationship Id="rId5" Type="http://schemas.openxmlformats.org/officeDocument/2006/relationships/slideLayout" Target="../slideLayouts/slideLayout80.xml"/><Relationship Id="rId15" Type="http://schemas.openxmlformats.org/officeDocument/2006/relationships/image" Target="../media/image12.jpg"/><Relationship Id="rId10" Type="http://schemas.openxmlformats.org/officeDocument/2006/relationships/slideLayout" Target="../slideLayouts/slideLayout85.xml"/><Relationship Id="rId4" Type="http://schemas.openxmlformats.org/officeDocument/2006/relationships/slideLayout" Target="../slideLayouts/slideLayout79.xml"/><Relationship Id="rId9" Type="http://schemas.openxmlformats.org/officeDocument/2006/relationships/slideLayout" Target="../slideLayouts/slideLayout84.xml"/><Relationship Id="rId14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5" Type="http://schemas.openxmlformats.org/officeDocument/2006/relationships/image" Target="../media/image13.jpg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Relationship Id="rId14" Type="http://schemas.openxmlformats.org/officeDocument/2006/relationships/theme" Target="../theme/theme12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9.xml"/><Relationship Id="rId13" Type="http://schemas.openxmlformats.org/officeDocument/2006/relationships/slideLayout" Target="../slideLayouts/slideLayout114.xml"/><Relationship Id="rId3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108.xml"/><Relationship Id="rId12" Type="http://schemas.openxmlformats.org/officeDocument/2006/relationships/slideLayout" Target="../slideLayouts/slideLayout113.xml"/><Relationship Id="rId2" Type="http://schemas.openxmlformats.org/officeDocument/2006/relationships/slideLayout" Target="../slideLayouts/slideLayout103.xml"/><Relationship Id="rId1" Type="http://schemas.openxmlformats.org/officeDocument/2006/relationships/slideLayout" Target="../slideLayouts/slideLayout102.xml"/><Relationship Id="rId6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106.xml"/><Relationship Id="rId15" Type="http://schemas.openxmlformats.org/officeDocument/2006/relationships/image" Target="../media/image14.jpg"/><Relationship Id="rId10" Type="http://schemas.openxmlformats.org/officeDocument/2006/relationships/slideLayout" Target="../slideLayouts/slideLayout111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Relationship Id="rId14" Type="http://schemas.openxmlformats.org/officeDocument/2006/relationships/theme" Target="../theme/theme13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2.xml"/><Relationship Id="rId13" Type="http://schemas.openxmlformats.org/officeDocument/2006/relationships/slideLayout" Target="../slideLayouts/slideLayout127.xml"/><Relationship Id="rId3" Type="http://schemas.openxmlformats.org/officeDocument/2006/relationships/slideLayout" Target="../slideLayouts/slideLayout117.xml"/><Relationship Id="rId7" Type="http://schemas.openxmlformats.org/officeDocument/2006/relationships/slideLayout" Target="../slideLayouts/slideLayout121.xml"/><Relationship Id="rId12" Type="http://schemas.openxmlformats.org/officeDocument/2006/relationships/slideLayout" Target="../slideLayouts/slideLayout126.xml"/><Relationship Id="rId2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20.xml"/><Relationship Id="rId11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19.xml"/><Relationship Id="rId15" Type="http://schemas.openxmlformats.org/officeDocument/2006/relationships/image" Target="../media/image15.jpg"/><Relationship Id="rId10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18.xml"/><Relationship Id="rId9" Type="http://schemas.openxmlformats.org/officeDocument/2006/relationships/slideLayout" Target="../slideLayouts/slideLayout123.xml"/><Relationship Id="rId14" Type="http://schemas.openxmlformats.org/officeDocument/2006/relationships/theme" Target="../theme/theme14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5.xml"/><Relationship Id="rId13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0.xml"/><Relationship Id="rId7" Type="http://schemas.openxmlformats.org/officeDocument/2006/relationships/slideLayout" Target="../slideLayouts/slideLayout134.xml"/><Relationship Id="rId12" Type="http://schemas.openxmlformats.org/officeDocument/2006/relationships/slideLayout" Target="../slideLayouts/slideLayout139.xml"/><Relationship Id="rId2" Type="http://schemas.openxmlformats.org/officeDocument/2006/relationships/slideLayout" Target="../slideLayouts/slideLayout129.xml"/><Relationship Id="rId1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33.xml"/><Relationship Id="rId11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2.xml"/><Relationship Id="rId15" Type="http://schemas.openxmlformats.org/officeDocument/2006/relationships/image" Target="../media/image16.jpg"/><Relationship Id="rId10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131.xml"/><Relationship Id="rId9" Type="http://schemas.openxmlformats.org/officeDocument/2006/relationships/slideLayout" Target="../slideLayouts/slideLayout136.xml"/><Relationship Id="rId14" Type="http://schemas.openxmlformats.org/officeDocument/2006/relationships/theme" Target="../theme/theme15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8.xml"/><Relationship Id="rId13" Type="http://schemas.openxmlformats.org/officeDocument/2006/relationships/slideLayout" Target="../slideLayouts/slideLayout153.xml"/><Relationship Id="rId3" Type="http://schemas.openxmlformats.org/officeDocument/2006/relationships/slideLayout" Target="../slideLayouts/slideLayout143.xml"/><Relationship Id="rId7" Type="http://schemas.openxmlformats.org/officeDocument/2006/relationships/slideLayout" Target="../slideLayouts/slideLayout147.xml"/><Relationship Id="rId12" Type="http://schemas.openxmlformats.org/officeDocument/2006/relationships/slideLayout" Target="../slideLayouts/slideLayout152.xml"/><Relationship Id="rId2" Type="http://schemas.openxmlformats.org/officeDocument/2006/relationships/slideLayout" Target="../slideLayouts/slideLayout142.xml"/><Relationship Id="rId1" Type="http://schemas.openxmlformats.org/officeDocument/2006/relationships/slideLayout" Target="../slideLayouts/slideLayout141.xml"/><Relationship Id="rId6" Type="http://schemas.openxmlformats.org/officeDocument/2006/relationships/slideLayout" Target="../slideLayouts/slideLayout146.xml"/><Relationship Id="rId11" Type="http://schemas.openxmlformats.org/officeDocument/2006/relationships/slideLayout" Target="../slideLayouts/slideLayout151.xml"/><Relationship Id="rId5" Type="http://schemas.openxmlformats.org/officeDocument/2006/relationships/slideLayout" Target="../slideLayouts/slideLayout145.xml"/><Relationship Id="rId15" Type="http://schemas.openxmlformats.org/officeDocument/2006/relationships/image" Target="../media/image17.jpg"/><Relationship Id="rId10" Type="http://schemas.openxmlformats.org/officeDocument/2006/relationships/slideLayout" Target="../slideLayouts/slideLayout150.xml"/><Relationship Id="rId4" Type="http://schemas.openxmlformats.org/officeDocument/2006/relationships/slideLayout" Target="../slideLayouts/slideLayout144.xml"/><Relationship Id="rId9" Type="http://schemas.openxmlformats.org/officeDocument/2006/relationships/slideLayout" Target="../slideLayouts/slideLayout149.xml"/><Relationship Id="rId14" Type="http://schemas.openxmlformats.org/officeDocument/2006/relationships/theme" Target="../theme/theme16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1.xml"/><Relationship Id="rId13" Type="http://schemas.openxmlformats.org/officeDocument/2006/relationships/slideLayout" Target="../slideLayouts/slideLayout166.xml"/><Relationship Id="rId3" Type="http://schemas.openxmlformats.org/officeDocument/2006/relationships/slideLayout" Target="../slideLayouts/slideLayout156.xml"/><Relationship Id="rId7" Type="http://schemas.openxmlformats.org/officeDocument/2006/relationships/slideLayout" Target="../slideLayouts/slideLayout160.xml"/><Relationship Id="rId12" Type="http://schemas.openxmlformats.org/officeDocument/2006/relationships/slideLayout" Target="../slideLayouts/slideLayout165.xml"/><Relationship Id="rId2" Type="http://schemas.openxmlformats.org/officeDocument/2006/relationships/slideLayout" Target="../slideLayouts/slideLayout155.xml"/><Relationship Id="rId1" Type="http://schemas.openxmlformats.org/officeDocument/2006/relationships/slideLayout" Target="../slideLayouts/slideLayout154.xml"/><Relationship Id="rId6" Type="http://schemas.openxmlformats.org/officeDocument/2006/relationships/slideLayout" Target="../slideLayouts/slideLayout159.xml"/><Relationship Id="rId11" Type="http://schemas.openxmlformats.org/officeDocument/2006/relationships/slideLayout" Target="../slideLayouts/slideLayout164.xml"/><Relationship Id="rId5" Type="http://schemas.openxmlformats.org/officeDocument/2006/relationships/slideLayout" Target="../slideLayouts/slideLayout158.xml"/><Relationship Id="rId15" Type="http://schemas.openxmlformats.org/officeDocument/2006/relationships/image" Target="../media/image18.jpg"/><Relationship Id="rId10" Type="http://schemas.openxmlformats.org/officeDocument/2006/relationships/slideLayout" Target="../slideLayouts/slideLayout163.xml"/><Relationship Id="rId4" Type="http://schemas.openxmlformats.org/officeDocument/2006/relationships/slideLayout" Target="../slideLayouts/slideLayout157.xml"/><Relationship Id="rId9" Type="http://schemas.openxmlformats.org/officeDocument/2006/relationships/slideLayout" Target="../slideLayouts/slideLayout162.xml"/><Relationship Id="rId14" Type="http://schemas.openxmlformats.org/officeDocument/2006/relationships/theme" Target="../theme/theme17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4.xml"/><Relationship Id="rId13" Type="http://schemas.openxmlformats.org/officeDocument/2006/relationships/slideLayout" Target="../slideLayouts/slideLayout179.xml"/><Relationship Id="rId3" Type="http://schemas.openxmlformats.org/officeDocument/2006/relationships/slideLayout" Target="../slideLayouts/slideLayout169.xml"/><Relationship Id="rId7" Type="http://schemas.openxmlformats.org/officeDocument/2006/relationships/slideLayout" Target="../slideLayouts/slideLayout173.xml"/><Relationship Id="rId12" Type="http://schemas.openxmlformats.org/officeDocument/2006/relationships/slideLayout" Target="../slideLayouts/slideLayout178.xml"/><Relationship Id="rId2" Type="http://schemas.openxmlformats.org/officeDocument/2006/relationships/slideLayout" Target="../slideLayouts/slideLayout168.xml"/><Relationship Id="rId1" Type="http://schemas.openxmlformats.org/officeDocument/2006/relationships/slideLayout" Target="../slideLayouts/slideLayout167.xml"/><Relationship Id="rId6" Type="http://schemas.openxmlformats.org/officeDocument/2006/relationships/slideLayout" Target="../slideLayouts/slideLayout172.xml"/><Relationship Id="rId11" Type="http://schemas.openxmlformats.org/officeDocument/2006/relationships/slideLayout" Target="../slideLayouts/slideLayout177.xml"/><Relationship Id="rId5" Type="http://schemas.openxmlformats.org/officeDocument/2006/relationships/slideLayout" Target="../slideLayouts/slideLayout171.xml"/><Relationship Id="rId15" Type="http://schemas.openxmlformats.org/officeDocument/2006/relationships/image" Target="../media/image19.jpg"/><Relationship Id="rId10" Type="http://schemas.openxmlformats.org/officeDocument/2006/relationships/slideLayout" Target="../slideLayouts/slideLayout176.xml"/><Relationship Id="rId4" Type="http://schemas.openxmlformats.org/officeDocument/2006/relationships/slideLayout" Target="../slideLayouts/slideLayout170.xml"/><Relationship Id="rId9" Type="http://schemas.openxmlformats.org/officeDocument/2006/relationships/slideLayout" Target="../slideLayouts/slideLayout175.xml"/><Relationship Id="rId14" Type="http://schemas.openxmlformats.org/officeDocument/2006/relationships/theme" Target="../theme/theme18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jp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jp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.jp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image" Target="../media/image6.jpg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7.jpg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image" Target="../media/image8.jpg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slideLayout" Target="../slideLayouts/slideLayout62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5" Type="http://schemas.openxmlformats.org/officeDocument/2006/relationships/image" Target="../media/image9.jpg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97F79E77-AAD5-E84B-9EDE-A8059FFC6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3636" y="6365686"/>
            <a:ext cx="653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000000"/>
                </a:solidFill>
              </a:defRPr>
            </a:lvl1pPr>
          </a:lstStyle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52769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8" r:id="rId1"/>
    <p:sldLayoutId id="2147483869" r:id="rId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>
          <a:gradFill flip="none" rotWithShape="1">
            <a:gsLst>
              <a:gs pos="0">
                <a:srgbClr val="00B0E7"/>
              </a:gs>
              <a:gs pos="100000">
                <a:srgbClr val="004590"/>
              </a:gs>
            </a:gsLst>
            <a:lin ang="0" scaled="1"/>
            <a:tileRect/>
          </a:gradFill>
          <a:latin typeface="Sanuk OT" panose="020B0504020201020104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b="0" i="0" kern="1200">
          <a:solidFill>
            <a:schemeClr val="bg2">
              <a:lumMod val="10000"/>
            </a:schemeClr>
          </a:solidFill>
          <a:latin typeface="Sanuk OT Light" panose="020B0504020201020104" pitchFamily="34" charset="77"/>
          <a:ea typeface="+mn-ea"/>
          <a:cs typeface="+mn-cs"/>
        </a:defRPr>
      </a:lvl1pPr>
      <a:lvl2pPr marL="492125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20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2pPr>
      <a:lvl3pPr marL="717550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8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3pPr>
      <a:lvl4pPr marL="935038" indent="-176213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4pPr>
      <a:lvl5pPr marL="1160463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0AC66782-50AF-4540-8604-B911ABF902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381590" cy="55204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Titel hinzufügen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D7A22DF-2637-FC43-841A-45013E1F3D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6518" y="2623929"/>
            <a:ext cx="11381590" cy="35530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97F79E77-AAD5-E84B-9EDE-A8059FFC6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3636" y="6365686"/>
            <a:ext cx="653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000000"/>
                </a:solidFill>
              </a:defRPr>
            </a:lvl1pPr>
          </a:lstStyle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71446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>
          <a:gradFill flip="none" rotWithShape="1">
            <a:gsLst>
              <a:gs pos="0">
                <a:srgbClr val="00B0E7"/>
              </a:gs>
              <a:gs pos="100000">
                <a:srgbClr val="004590"/>
              </a:gs>
            </a:gsLst>
            <a:lin ang="0" scaled="1"/>
            <a:tileRect/>
          </a:gradFill>
          <a:latin typeface="Sanuk OT" panose="020B0504020201020104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b="0" i="0" kern="1200">
          <a:solidFill>
            <a:schemeClr val="bg2">
              <a:lumMod val="10000"/>
            </a:schemeClr>
          </a:solidFill>
          <a:latin typeface="Sanuk OT Light" panose="020B0504020201020104" pitchFamily="34" charset="77"/>
          <a:ea typeface="+mn-ea"/>
          <a:cs typeface="+mn-cs"/>
        </a:defRPr>
      </a:lvl1pPr>
      <a:lvl2pPr marL="492125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20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2pPr>
      <a:lvl3pPr marL="717550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8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3pPr>
      <a:lvl4pPr marL="935038" indent="-176213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4pPr>
      <a:lvl5pPr marL="1160463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0AC66782-50AF-4540-8604-B911ABF902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381590" cy="55204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Titel hinzufügen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D7A22DF-2637-FC43-841A-45013E1F3D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6518" y="2623929"/>
            <a:ext cx="11381590" cy="35530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97F79E77-AAD5-E84B-9EDE-A8059FFC6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3636" y="6365686"/>
            <a:ext cx="653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000000"/>
                </a:solidFill>
              </a:defRPr>
            </a:lvl1pPr>
          </a:lstStyle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13965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>
          <a:gradFill flip="none" rotWithShape="1">
            <a:gsLst>
              <a:gs pos="0">
                <a:srgbClr val="00B0E7"/>
              </a:gs>
              <a:gs pos="100000">
                <a:srgbClr val="004590"/>
              </a:gs>
            </a:gsLst>
            <a:lin ang="0" scaled="1"/>
            <a:tileRect/>
          </a:gradFill>
          <a:latin typeface="Sanuk OT" panose="020B0504020201020104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b="0" i="0" kern="1200">
          <a:solidFill>
            <a:schemeClr val="bg2">
              <a:lumMod val="10000"/>
            </a:schemeClr>
          </a:solidFill>
          <a:latin typeface="Sanuk OT Light" panose="020B0504020201020104" pitchFamily="34" charset="77"/>
          <a:ea typeface="+mn-ea"/>
          <a:cs typeface="+mn-cs"/>
        </a:defRPr>
      </a:lvl1pPr>
      <a:lvl2pPr marL="492125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20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2pPr>
      <a:lvl3pPr marL="717550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8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3pPr>
      <a:lvl4pPr marL="935038" indent="-176213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4pPr>
      <a:lvl5pPr marL="1160463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0AC66782-50AF-4540-8604-B911ABF902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381590" cy="55204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Titel hinzufügen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D7A22DF-2637-FC43-841A-45013E1F3D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6518" y="2623929"/>
            <a:ext cx="11381590" cy="35530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97F79E77-AAD5-E84B-9EDE-A8059FFC6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3636" y="6365686"/>
            <a:ext cx="653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000000"/>
                </a:solidFill>
              </a:defRPr>
            </a:lvl1pPr>
          </a:lstStyle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5493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  <p:sldLayoutId id="2147483759" r:id="rId1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>
          <a:gradFill flip="none" rotWithShape="1">
            <a:gsLst>
              <a:gs pos="0">
                <a:srgbClr val="00B0E7"/>
              </a:gs>
              <a:gs pos="100000">
                <a:srgbClr val="004590"/>
              </a:gs>
            </a:gsLst>
            <a:lin ang="0" scaled="1"/>
            <a:tileRect/>
          </a:gradFill>
          <a:latin typeface="Sanuk OT" panose="020B0504020201020104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b="0" i="0" kern="1200">
          <a:solidFill>
            <a:schemeClr val="bg2">
              <a:lumMod val="10000"/>
            </a:schemeClr>
          </a:solidFill>
          <a:latin typeface="Sanuk OT Light" panose="020B0504020201020104" pitchFamily="34" charset="77"/>
          <a:ea typeface="+mn-ea"/>
          <a:cs typeface="+mn-cs"/>
        </a:defRPr>
      </a:lvl1pPr>
      <a:lvl2pPr marL="492125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20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2pPr>
      <a:lvl3pPr marL="717550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8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3pPr>
      <a:lvl4pPr marL="935038" indent="-176213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4pPr>
      <a:lvl5pPr marL="1160463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0AC66782-50AF-4540-8604-B911ABF902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381590" cy="55204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Titel hinzufügen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D7A22DF-2637-FC43-841A-45013E1F3D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6518" y="2623929"/>
            <a:ext cx="11381590" cy="35530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97F79E77-AAD5-E84B-9EDE-A8059FFC6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3636" y="6365686"/>
            <a:ext cx="653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000000"/>
                </a:solidFill>
              </a:defRPr>
            </a:lvl1pPr>
          </a:lstStyle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4238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  <p:sldLayoutId id="2147483773" r:id="rId1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>
          <a:gradFill flip="none" rotWithShape="1">
            <a:gsLst>
              <a:gs pos="0">
                <a:srgbClr val="00B0E7"/>
              </a:gs>
              <a:gs pos="100000">
                <a:srgbClr val="004590"/>
              </a:gs>
            </a:gsLst>
            <a:lin ang="0" scaled="1"/>
            <a:tileRect/>
          </a:gradFill>
          <a:latin typeface="Sanuk OT" panose="020B0504020201020104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b="0" i="0" kern="1200">
          <a:solidFill>
            <a:schemeClr val="bg2">
              <a:lumMod val="10000"/>
            </a:schemeClr>
          </a:solidFill>
          <a:latin typeface="Sanuk OT Light" panose="020B0504020201020104" pitchFamily="34" charset="77"/>
          <a:ea typeface="+mn-ea"/>
          <a:cs typeface="+mn-cs"/>
        </a:defRPr>
      </a:lvl1pPr>
      <a:lvl2pPr marL="492125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20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2pPr>
      <a:lvl3pPr marL="717550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8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3pPr>
      <a:lvl4pPr marL="935038" indent="-176213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4pPr>
      <a:lvl5pPr marL="1160463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0AC66782-50AF-4540-8604-B911ABF902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381590" cy="55204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Titel hinzufügen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D7A22DF-2637-FC43-841A-45013E1F3D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6518" y="2623929"/>
            <a:ext cx="11381590" cy="35530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97F79E77-AAD5-E84B-9EDE-A8059FFC6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3636" y="6365686"/>
            <a:ext cx="653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000000"/>
                </a:solidFill>
              </a:defRPr>
            </a:lvl1pPr>
          </a:lstStyle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6433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  <p:sldLayoutId id="2147483787" r:id="rId1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>
          <a:gradFill flip="none" rotWithShape="1">
            <a:gsLst>
              <a:gs pos="0">
                <a:srgbClr val="00B0E7"/>
              </a:gs>
              <a:gs pos="100000">
                <a:srgbClr val="004590"/>
              </a:gs>
            </a:gsLst>
            <a:lin ang="0" scaled="1"/>
            <a:tileRect/>
          </a:gradFill>
          <a:latin typeface="Sanuk OT" panose="020B0504020201020104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b="0" i="0" kern="1200">
          <a:solidFill>
            <a:schemeClr val="bg2">
              <a:lumMod val="10000"/>
            </a:schemeClr>
          </a:solidFill>
          <a:latin typeface="Sanuk OT Light" panose="020B0504020201020104" pitchFamily="34" charset="77"/>
          <a:ea typeface="+mn-ea"/>
          <a:cs typeface="+mn-cs"/>
        </a:defRPr>
      </a:lvl1pPr>
      <a:lvl2pPr marL="492125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20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2pPr>
      <a:lvl3pPr marL="717550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8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3pPr>
      <a:lvl4pPr marL="935038" indent="-176213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4pPr>
      <a:lvl5pPr marL="1160463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0AC66782-50AF-4540-8604-B911ABF902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381590" cy="55204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Titel hinzufügen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D7A22DF-2637-FC43-841A-45013E1F3D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6518" y="2623929"/>
            <a:ext cx="11381590" cy="35530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ACE3C84-EBE1-3F42-ADD0-152D5A95A2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07673" y="6356350"/>
            <a:ext cx="8007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 b="0" i="0">
                <a:solidFill>
                  <a:srgbClr val="000000"/>
                </a:solidFill>
                <a:latin typeface="NettoOT" panose="02010504010101010104" pitchFamily="2" charset="77"/>
              </a:defRPr>
            </a:lvl1pPr>
          </a:lstStyle>
          <a:p>
            <a:r>
              <a:rPr lang="de-DE" dirty="0"/>
              <a:t>Thema – Autor – OMT 2021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97F79E77-AAD5-E84B-9EDE-A8059FFC6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3636" y="6365686"/>
            <a:ext cx="653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000000"/>
                </a:solidFill>
              </a:defRPr>
            </a:lvl1pPr>
          </a:lstStyle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50103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  <p:sldLayoutId id="2147483800" r:id="rId12"/>
    <p:sldLayoutId id="2147483801" r:id="rId1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>
          <a:gradFill flip="none" rotWithShape="1">
            <a:gsLst>
              <a:gs pos="0">
                <a:srgbClr val="00B0E7"/>
              </a:gs>
              <a:gs pos="100000">
                <a:srgbClr val="004590"/>
              </a:gs>
            </a:gsLst>
            <a:lin ang="0" scaled="1"/>
            <a:tileRect/>
          </a:gradFill>
          <a:latin typeface="Sanuk OT" panose="020B0504020201020104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b="0" i="0" kern="1200">
          <a:solidFill>
            <a:schemeClr val="bg2">
              <a:lumMod val="10000"/>
            </a:schemeClr>
          </a:solidFill>
          <a:latin typeface="Sanuk OT Light" panose="020B0504020201020104" pitchFamily="34" charset="77"/>
          <a:ea typeface="+mn-ea"/>
          <a:cs typeface="+mn-cs"/>
        </a:defRPr>
      </a:lvl1pPr>
      <a:lvl2pPr marL="492125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20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2pPr>
      <a:lvl3pPr marL="717550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8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3pPr>
      <a:lvl4pPr marL="935038" indent="-176213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4pPr>
      <a:lvl5pPr marL="1160463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0AC66782-50AF-4540-8604-B911ABF902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381590" cy="55204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Titel hinzufügen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D7A22DF-2637-FC43-841A-45013E1F3D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6518" y="2623929"/>
            <a:ext cx="11381590" cy="35530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ACE3C84-EBE1-3F42-ADD0-152D5A95A2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07673" y="6356350"/>
            <a:ext cx="8007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 b="0" i="0">
                <a:solidFill>
                  <a:srgbClr val="000000"/>
                </a:solidFill>
                <a:latin typeface="NettoOT" panose="02010504010101010104" pitchFamily="2" charset="77"/>
              </a:defRPr>
            </a:lvl1pPr>
          </a:lstStyle>
          <a:p>
            <a:r>
              <a:rPr lang="de-DE" dirty="0"/>
              <a:t>Thema – Autor – OMT 2021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97F79E77-AAD5-E84B-9EDE-A8059FFC6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3636" y="6365686"/>
            <a:ext cx="653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000000"/>
                </a:solidFill>
              </a:defRPr>
            </a:lvl1pPr>
          </a:lstStyle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0993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  <p:sldLayoutId id="2147483814" r:id="rId12"/>
    <p:sldLayoutId id="2147483815" r:id="rId1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>
          <a:gradFill flip="none" rotWithShape="1">
            <a:gsLst>
              <a:gs pos="0">
                <a:srgbClr val="00B0E7"/>
              </a:gs>
              <a:gs pos="100000">
                <a:srgbClr val="004590"/>
              </a:gs>
            </a:gsLst>
            <a:lin ang="0" scaled="1"/>
            <a:tileRect/>
          </a:gradFill>
          <a:latin typeface="Sanuk OT" panose="020B0504020201020104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b="0" i="0" kern="1200">
          <a:solidFill>
            <a:schemeClr val="bg2">
              <a:lumMod val="10000"/>
            </a:schemeClr>
          </a:solidFill>
          <a:latin typeface="Sanuk OT Light" panose="020B0504020201020104" pitchFamily="34" charset="77"/>
          <a:ea typeface="+mn-ea"/>
          <a:cs typeface="+mn-cs"/>
        </a:defRPr>
      </a:lvl1pPr>
      <a:lvl2pPr marL="492125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20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2pPr>
      <a:lvl3pPr marL="717550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8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3pPr>
      <a:lvl4pPr marL="935038" indent="-176213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4pPr>
      <a:lvl5pPr marL="1160463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0AC66782-50AF-4540-8604-B911ABF902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381590" cy="55204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Titel hinzufügen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D7A22DF-2637-FC43-841A-45013E1F3D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6518" y="2623929"/>
            <a:ext cx="11381590" cy="35530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ACE3C84-EBE1-3F42-ADD0-152D5A95A2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07673" y="6356350"/>
            <a:ext cx="8007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 b="0" i="0">
                <a:solidFill>
                  <a:srgbClr val="000000"/>
                </a:solidFill>
                <a:latin typeface="NettoOT" panose="02010504010101010104" pitchFamily="2" charset="77"/>
              </a:defRPr>
            </a:lvl1pPr>
          </a:lstStyle>
          <a:p>
            <a:r>
              <a:rPr lang="de-DE" dirty="0"/>
              <a:t>Thema – Autor – OMT 2021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97F79E77-AAD5-E84B-9EDE-A8059FFC6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3636" y="6365686"/>
            <a:ext cx="653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000000"/>
                </a:solidFill>
              </a:defRPr>
            </a:lvl1pPr>
          </a:lstStyle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6438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  <p:sldLayoutId id="2147483828" r:id="rId12"/>
    <p:sldLayoutId id="2147483829" r:id="rId1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>
          <a:gradFill flip="none" rotWithShape="1">
            <a:gsLst>
              <a:gs pos="0">
                <a:srgbClr val="00B0E7"/>
              </a:gs>
              <a:gs pos="100000">
                <a:srgbClr val="004590"/>
              </a:gs>
            </a:gsLst>
            <a:lin ang="0" scaled="1"/>
            <a:tileRect/>
          </a:gradFill>
          <a:latin typeface="Sanuk OT" panose="020B0504020201020104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b="0" i="0" kern="1200">
          <a:solidFill>
            <a:schemeClr val="bg2">
              <a:lumMod val="10000"/>
            </a:schemeClr>
          </a:solidFill>
          <a:latin typeface="Sanuk OT Light" panose="020B0504020201020104" pitchFamily="34" charset="77"/>
          <a:ea typeface="+mn-ea"/>
          <a:cs typeface="+mn-cs"/>
        </a:defRPr>
      </a:lvl1pPr>
      <a:lvl2pPr marL="492125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20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2pPr>
      <a:lvl3pPr marL="717550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8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3pPr>
      <a:lvl4pPr marL="935038" indent="-176213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4pPr>
      <a:lvl5pPr marL="1160463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0AC66782-50AF-4540-8604-B911ABF902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381590" cy="55204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Titel hinzufügen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D7A22DF-2637-FC43-841A-45013E1F3D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6518" y="2623929"/>
            <a:ext cx="11381590" cy="35530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ACE3C84-EBE1-3F42-ADD0-152D5A95A2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07673" y="6356350"/>
            <a:ext cx="8007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 b="0" i="0">
                <a:solidFill>
                  <a:srgbClr val="000000"/>
                </a:solidFill>
                <a:latin typeface="NettoOT" panose="02010504010101010104" pitchFamily="2" charset="77"/>
              </a:defRPr>
            </a:lvl1pPr>
          </a:lstStyle>
          <a:p>
            <a:r>
              <a:rPr lang="de-DE" dirty="0"/>
              <a:t>Thema – Autor – OMT 2021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97F79E77-AAD5-E84B-9EDE-A8059FFC6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3636" y="6365686"/>
            <a:ext cx="653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000000"/>
                </a:solidFill>
              </a:defRPr>
            </a:lvl1pPr>
          </a:lstStyle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5328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32" r:id="rId2"/>
    <p:sldLayoutId id="2147483833" r:id="rId3"/>
    <p:sldLayoutId id="2147483834" r:id="rId4"/>
    <p:sldLayoutId id="2147483835" r:id="rId5"/>
    <p:sldLayoutId id="2147483836" r:id="rId6"/>
    <p:sldLayoutId id="2147483837" r:id="rId7"/>
    <p:sldLayoutId id="2147483838" r:id="rId8"/>
    <p:sldLayoutId id="2147483839" r:id="rId9"/>
    <p:sldLayoutId id="2147483840" r:id="rId10"/>
    <p:sldLayoutId id="2147483841" r:id="rId11"/>
    <p:sldLayoutId id="2147483842" r:id="rId12"/>
    <p:sldLayoutId id="2147483843" r:id="rId1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>
          <a:gradFill flip="none" rotWithShape="1">
            <a:gsLst>
              <a:gs pos="0">
                <a:srgbClr val="00B0E7"/>
              </a:gs>
              <a:gs pos="100000">
                <a:srgbClr val="004590"/>
              </a:gs>
            </a:gsLst>
            <a:lin ang="0" scaled="1"/>
            <a:tileRect/>
          </a:gradFill>
          <a:latin typeface="Sanuk OT" panose="020B0504020201020104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b="0" i="0" kern="1200">
          <a:solidFill>
            <a:schemeClr val="bg2">
              <a:lumMod val="10000"/>
            </a:schemeClr>
          </a:solidFill>
          <a:latin typeface="Sanuk OT Light" panose="020B0504020201020104" pitchFamily="34" charset="77"/>
          <a:ea typeface="+mn-ea"/>
          <a:cs typeface="+mn-cs"/>
        </a:defRPr>
      </a:lvl1pPr>
      <a:lvl2pPr marL="492125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20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2pPr>
      <a:lvl3pPr marL="717550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8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3pPr>
      <a:lvl4pPr marL="935038" indent="-176213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4pPr>
      <a:lvl5pPr marL="1160463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97F79E77-AAD5-E84B-9EDE-A8059FFC6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3636" y="6365686"/>
            <a:ext cx="653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000000"/>
                </a:solidFill>
              </a:defRPr>
            </a:lvl1pPr>
          </a:lstStyle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5075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>
          <a:gradFill flip="none" rotWithShape="1">
            <a:gsLst>
              <a:gs pos="0">
                <a:srgbClr val="00B0E7"/>
              </a:gs>
              <a:gs pos="100000">
                <a:srgbClr val="004590"/>
              </a:gs>
            </a:gsLst>
            <a:lin ang="0" scaled="1"/>
            <a:tileRect/>
          </a:gradFill>
          <a:latin typeface="Sanuk OT" panose="020B0504020201020104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b="0" i="0" kern="1200">
          <a:solidFill>
            <a:schemeClr val="bg2">
              <a:lumMod val="10000"/>
            </a:schemeClr>
          </a:solidFill>
          <a:latin typeface="Sanuk OT Light" panose="020B0504020201020104" pitchFamily="34" charset="77"/>
          <a:ea typeface="+mn-ea"/>
          <a:cs typeface="+mn-cs"/>
        </a:defRPr>
      </a:lvl1pPr>
      <a:lvl2pPr marL="492125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20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2pPr>
      <a:lvl3pPr marL="717550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8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3pPr>
      <a:lvl4pPr marL="935038" indent="-176213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4pPr>
      <a:lvl5pPr marL="1160463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97F79E77-AAD5-E84B-9EDE-A8059FFC6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3636" y="6365686"/>
            <a:ext cx="653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000000"/>
                </a:solidFill>
              </a:defRPr>
            </a:lvl1pPr>
          </a:lstStyle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35906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>
          <a:gradFill flip="none" rotWithShape="1">
            <a:gsLst>
              <a:gs pos="0">
                <a:srgbClr val="00B0E7"/>
              </a:gs>
              <a:gs pos="100000">
                <a:srgbClr val="004590"/>
              </a:gs>
            </a:gsLst>
            <a:lin ang="0" scaled="1"/>
            <a:tileRect/>
          </a:gradFill>
          <a:latin typeface="Sanuk OT" panose="020B0504020201020104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b="0" i="0" kern="1200">
          <a:solidFill>
            <a:schemeClr val="bg2">
              <a:lumMod val="10000"/>
            </a:schemeClr>
          </a:solidFill>
          <a:latin typeface="Sanuk OT Light" panose="020B0504020201020104" pitchFamily="34" charset="77"/>
          <a:ea typeface="+mn-ea"/>
          <a:cs typeface="+mn-cs"/>
        </a:defRPr>
      </a:lvl1pPr>
      <a:lvl2pPr marL="492125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20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2pPr>
      <a:lvl3pPr marL="717550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8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3pPr>
      <a:lvl4pPr marL="935038" indent="-176213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4pPr>
      <a:lvl5pPr marL="1160463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97F79E77-AAD5-E84B-9EDE-A8059FFC6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3636" y="6365686"/>
            <a:ext cx="653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000000"/>
                </a:solidFill>
              </a:defRPr>
            </a:lvl1pPr>
          </a:lstStyle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5970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>
          <a:gradFill flip="none" rotWithShape="1">
            <a:gsLst>
              <a:gs pos="0">
                <a:srgbClr val="00B0E7"/>
              </a:gs>
              <a:gs pos="100000">
                <a:srgbClr val="004590"/>
              </a:gs>
            </a:gsLst>
            <a:lin ang="0" scaled="1"/>
            <a:tileRect/>
          </a:gradFill>
          <a:latin typeface="Sanuk OT" panose="020B0504020201020104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b="0" i="0" kern="1200">
          <a:solidFill>
            <a:schemeClr val="bg2">
              <a:lumMod val="10000"/>
            </a:schemeClr>
          </a:solidFill>
          <a:latin typeface="Sanuk OT Light" panose="020B0504020201020104" pitchFamily="34" charset="77"/>
          <a:ea typeface="+mn-ea"/>
          <a:cs typeface="+mn-cs"/>
        </a:defRPr>
      </a:lvl1pPr>
      <a:lvl2pPr marL="492125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20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2pPr>
      <a:lvl3pPr marL="717550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8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3pPr>
      <a:lvl4pPr marL="935038" indent="-176213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4pPr>
      <a:lvl5pPr marL="1160463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97F79E77-AAD5-E84B-9EDE-A8059FFC6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3636" y="6365686"/>
            <a:ext cx="653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000000"/>
                </a:solidFill>
              </a:defRPr>
            </a:lvl1pPr>
          </a:lstStyle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96621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1" r:id="rId1"/>
    <p:sldLayoutId id="2147483872" r:id="rId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>
          <a:gradFill flip="none" rotWithShape="1">
            <a:gsLst>
              <a:gs pos="0">
                <a:srgbClr val="00B0E7"/>
              </a:gs>
              <a:gs pos="100000">
                <a:srgbClr val="004590"/>
              </a:gs>
            </a:gsLst>
            <a:lin ang="0" scaled="1"/>
            <a:tileRect/>
          </a:gradFill>
          <a:latin typeface="Sanuk OT" panose="020B0504020201020104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b="0" i="0" kern="1200">
          <a:solidFill>
            <a:schemeClr val="bg2">
              <a:lumMod val="10000"/>
            </a:schemeClr>
          </a:solidFill>
          <a:latin typeface="Sanuk OT Light" panose="020B0504020201020104" pitchFamily="34" charset="77"/>
          <a:ea typeface="+mn-ea"/>
          <a:cs typeface="+mn-cs"/>
        </a:defRPr>
      </a:lvl1pPr>
      <a:lvl2pPr marL="492125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20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2pPr>
      <a:lvl3pPr marL="717550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8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3pPr>
      <a:lvl4pPr marL="935038" indent="-176213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4pPr>
      <a:lvl5pPr marL="1160463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0AC66782-50AF-4540-8604-B911ABF902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381590" cy="55204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Titel hinzufügen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D7A22DF-2637-FC43-841A-45013E1F3D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6518" y="2623929"/>
            <a:ext cx="11381590" cy="35530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97F79E77-AAD5-E84B-9EDE-A8059FFC6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3636" y="6365686"/>
            <a:ext cx="653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000000"/>
                </a:solidFill>
              </a:defRPr>
            </a:lvl1pPr>
          </a:lstStyle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438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5" r:id="rId1"/>
    <p:sldLayoutId id="2147483846" r:id="rId2"/>
    <p:sldLayoutId id="2147483847" r:id="rId3"/>
    <p:sldLayoutId id="2147483848" r:id="rId4"/>
    <p:sldLayoutId id="2147483849" r:id="rId5"/>
    <p:sldLayoutId id="2147483850" r:id="rId6"/>
    <p:sldLayoutId id="2147483851" r:id="rId7"/>
    <p:sldLayoutId id="2147483852" r:id="rId8"/>
    <p:sldLayoutId id="2147483853" r:id="rId9"/>
    <p:sldLayoutId id="2147483854" r:id="rId10"/>
    <p:sldLayoutId id="2147483855" r:id="rId11"/>
    <p:sldLayoutId id="2147483856" r:id="rId12"/>
    <p:sldLayoutId id="2147483857" r:id="rId1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>
          <a:gradFill flip="none" rotWithShape="1">
            <a:gsLst>
              <a:gs pos="0">
                <a:srgbClr val="00B0E7"/>
              </a:gs>
              <a:gs pos="100000">
                <a:srgbClr val="004590"/>
              </a:gs>
            </a:gsLst>
            <a:lin ang="0" scaled="1"/>
            <a:tileRect/>
          </a:gradFill>
          <a:latin typeface="Sanuk OT" panose="020B0504020201020104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b="0" i="0" kern="1200">
          <a:solidFill>
            <a:schemeClr val="bg2">
              <a:lumMod val="10000"/>
            </a:schemeClr>
          </a:solidFill>
          <a:latin typeface="Sanuk OT Light" panose="020B0504020201020104" pitchFamily="34" charset="77"/>
          <a:ea typeface="+mn-ea"/>
          <a:cs typeface="+mn-cs"/>
        </a:defRPr>
      </a:lvl1pPr>
      <a:lvl2pPr marL="492125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20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2pPr>
      <a:lvl3pPr marL="717550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8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3pPr>
      <a:lvl4pPr marL="935038" indent="-176213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4pPr>
      <a:lvl5pPr marL="1160463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0AC66782-50AF-4540-8604-B911ABF902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381590" cy="55204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Titel hinzufügen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D7A22DF-2637-FC43-841A-45013E1F3D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6518" y="2623929"/>
            <a:ext cx="11381590" cy="35530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97F79E77-AAD5-E84B-9EDE-A8059FFC6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3636" y="6365686"/>
            <a:ext cx="653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000000"/>
                </a:solidFill>
              </a:defRPr>
            </a:lvl1pPr>
          </a:lstStyle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81607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>
          <a:gradFill flip="none" rotWithShape="1">
            <a:gsLst>
              <a:gs pos="0">
                <a:srgbClr val="00B0E7"/>
              </a:gs>
              <a:gs pos="100000">
                <a:srgbClr val="004590"/>
              </a:gs>
            </a:gsLst>
            <a:lin ang="0" scaled="1"/>
            <a:tileRect/>
          </a:gradFill>
          <a:latin typeface="Sanuk OT" panose="020B0504020201020104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b="0" i="0" kern="1200">
          <a:solidFill>
            <a:schemeClr val="bg2">
              <a:lumMod val="10000"/>
            </a:schemeClr>
          </a:solidFill>
          <a:latin typeface="Sanuk OT Light" panose="020B0504020201020104" pitchFamily="34" charset="77"/>
          <a:ea typeface="+mn-ea"/>
          <a:cs typeface="+mn-cs"/>
        </a:defRPr>
      </a:lvl1pPr>
      <a:lvl2pPr marL="492125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20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2pPr>
      <a:lvl3pPr marL="717550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8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3pPr>
      <a:lvl4pPr marL="935038" indent="-176213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4pPr>
      <a:lvl5pPr marL="1160463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0AC66782-50AF-4540-8604-B911ABF902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381590" cy="55204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Titel hinzufügen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D7A22DF-2637-FC43-841A-45013E1F3D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6518" y="2623929"/>
            <a:ext cx="11381590" cy="35530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97F79E77-AAD5-E84B-9EDE-A8059FFC6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3636" y="6365686"/>
            <a:ext cx="653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000000"/>
                </a:solidFill>
              </a:defRPr>
            </a:lvl1pPr>
          </a:lstStyle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16453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>
          <a:gradFill flip="none" rotWithShape="1">
            <a:gsLst>
              <a:gs pos="0">
                <a:srgbClr val="00B0E7"/>
              </a:gs>
              <a:gs pos="100000">
                <a:srgbClr val="004590"/>
              </a:gs>
            </a:gsLst>
            <a:lin ang="0" scaled="1"/>
            <a:tileRect/>
          </a:gradFill>
          <a:latin typeface="Sanuk OT" panose="020B0504020201020104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b="0" i="0" kern="1200">
          <a:solidFill>
            <a:schemeClr val="bg2">
              <a:lumMod val="10000"/>
            </a:schemeClr>
          </a:solidFill>
          <a:latin typeface="Sanuk OT Light" panose="020B0504020201020104" pitchFamily="34" charset="77"/>
          <a:ea typeface="+mn-ea"/>
          <a:cs typeface="+mn-cs"/>
        </a:defRPr>
      </a:lvl1pPr>
      <a:lvl2pPr marL="492125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20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2pPr>
      <a:lvl3pPr marL="717550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8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3pPr>
      <a:lvl4pPr marL="935038" indent="-176213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4pPr>
      <a:lvl5pPr marL="1160463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0AC66782-50AF-4540-8604-B911ABF902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18" y="1679740"/>
            <a:ext cx="11381590" cy="55204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Titel hinzufügen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D7A22DF-2637-FC43-841A-45013E1F3D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6518" y="2623929"/>
            <a:ext cx="11381590" cy="35530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97F79E77-AAD5-E84B-9EDE-A8059FFC6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3636" y="6365686"/>
            <a:ext cx="653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000000"/>
                </a:solidFill>
              </a:defRPr>
            </a:lvl1pPr>
          </a:lstStyle>
          <a:p>
            <a:fld id="{261803A1-7FDE-5041-96CA-19B6294CBF5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58270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>
          <a:gradFill flip="none" rotWithShape="1">
            <a:gsLst>
              <a:gs pos="0">
                <a:srgbClr val="00B0E7"/>
              </a:gs>
              <a:gs pos="100000">
                <a:srgbClr val="004590"/>
              </a:gs>
            </a:gsLst>
            <a:lin ang="0" scaled="1"/>
            <a:tileRect/>
          </a:gradFill>
          <a:latin typeface="Sanuk OT" panose="020B0504020201020104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b="0" i="0" kern="1200">
          <a:solidFill>
            <a:schemeClr val="bg2">
              <a:lumMod val="10000"/>
            </a:schemeClr>
          </a:solidFill>
          <a:latin typeface="Sanuk OT Light" panose="020B0504020201020104" pitchFamily="34" charset="77"/>
          <a:ea typeface="+mn-ea"/>
          <a:cs typeface="+mn-cs"/>
        </a:defRPr>
      </a:lvl1pPr>
      <a:lvl2pPr marL="492125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20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2pPr>
      <a:lvl3pPr marL="717550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8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3pPr>
      <a:lvl4pPr marL="935038" indent="-176213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4pPr>
      <a:lvl5pPr marL="1160463" indent="-2254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b="0" i="0" kern="1200">
          <a:solidFill>
            <a:srgbClr val="000000"/>
          </a:solidFill>
          <a:latin typeface="Sanuk OT Light" panose="020B05040202010201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74.xml"/><Relationship Id="rId5" Type="http://schemas.openxmlformats.org/officeDocument/2006/relationships/image" Target="../media/image22.png"/><Relationship Id="rId4" Type="http://schemas.openxmlformats.org/officeDocument/2006/relationships/hyperlink" Target="mailto:Andreas.wander@omt.de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9FF921CE-D5E9-D44F-9EC6-AF33935ED30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 rot="21292404">
            <a:off x="18244" y="1732232"/>
            <a:ext cx="12192000" cy="3777029"/>
          </a:xfrm>
        </p:spPr>
        <p:txBody>
          <a:bodyPr/>
          <a:lstStyle/>
          <a:p>
            <a:br>
              <a:rPr lang="de-DE" dirty="0"/>
            </a:br>
            <a:r>
              <a:rPr lang="de-DE" sz="5500" dirty="0"/>
              <a:t>Unter „Einfügen / Neue Folie“ findest Du alle hinterlegten Designs </a:t>
            </a:r>
            <a:r>
              <a:rPr lang="de-DE" sz="5500" dirty="0">
                <a:sym typeface="Wingdings" pitchFamily="2" charset="2"/>
              </a:rPr>
              <a:t></a:t>
            </a:r>
            <a:endParaRPr lang="de-DE" sz="5500" dirty="0"/>
          </a:p>
        </p:txBody>
      </p:sp>
    </p:spTree>
    <p:extLst>
      <p:ext uri="{BB962C8B-B14F-4D97-AF65-F5344CB8AC3E}">
        <p14:creationId xmlns:p14="http://schemas.microsoft.com/office/powerpoint/2010/main" val="42945514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05FF0825-8155-EA44-A50D-33913191F09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1803A1-7FDE-5041-96CA-19B6294CBF54}" type="slidenum">
              <a:rPr lang="de-DE" smtClean="0"/>
              <a:pPr/>
              <a:t>2</a:t>
            </a:fld>
            <a:endParaRPr lang="de-DE"/>
          </a:p>
        </p:txBody>
      </p:sp>
      <p:sp>
        <p:nvSpPr>
          <p:cNvPr id="3" name="Titel 3">
            <a:extLst>
              <a:ext uri="{FF2B5EF4-FFF2-40B4-BE49-F238E27FC236}">
                <a16:creationId xmlns:a16="http://schemas.microsoft.com/office/drawing/2014/main" id="{42BDB774-CC4A-8B46-BBC6-94C7F55D59FD}"/>
              </a:ext>
            </a:extLst>
          </p:cNvPr>
          <p:cNvSpPr txBox="1">
            <a:spLocks/>
          </p:cNvSpPr>
          <p:nvPr/>
        </p:nvSpPr>
        <p:spPr>
          <a:xfrm>
            <a:off x="6286459" y="1217689"/>
            <a:ext cx="4010854" cy="55204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gradFill flip="none" rotWithShape="1"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  <a:tileRect/>
                </a:gradFill>
                <a:latin typeface="Sanuk OT" panose="020B0504020201020104" pitchFamily="34" charset="77"/>
                <a:ea typeface="+mj-ea"/>
                <a:cs typeface="+mj-cs"/>
              </a:defRPr>
            </a:lvl1pPr>
          </a:lstStyle>
          <a:p>
            <a:pPr algn="ctr"/>
            <a:r>
              <a:rPr lang="de-DE" sz="2800" dirty="0">
                <a:gradFill>
                  <a:gsLst>
                    <a:gs pos="0">
                      <a:srgbClr val="00B0E7"/>
                    </a:gs>
                    <a:gs pos="100000">
                      <a:srgbClr val="004590"/>
                    </a:gs>
                  </a:gsLst>
                  <a:lin ang="0" scaled="1"/>
                </a:gradFill>
                <a:latin typeface="Sanuk-Black" pitchFamily="50" charset="0"/>
              </a:rPr>
              <a:t>Mario Jung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A17490AA-EB0B-9E4E-835F-275C00ACACF7}"/>
              </a:ext>
            </a:extLst>
          </p:cNvPr>
          <p:cNvSpPr/>
          <p:nvPr/>
        </p:nvSpPr>
        <p:spPr>
          <a:xfrm>
            <a:off x="6286459" y="1785925"/>
            <a:ext cx="4010854" cy="619829"/>
          </a:xfrm>
          <a:prstGeom prst="rect">
            <a:avLst/>
          </a:prstGeom>
          <a:gradFill>
            <a:gsLst>
              <a:gs pos="0">
                <a:srgbClr val="00B0E7"/>
              </a:gs>
              <a:gs pos="85000">
                <a:srgbClr val="004590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>
                <a:solidFill>
                  <a:srgbClr val="FFFFFF"/>
                </a:solidFill>
                <a:latin typeface="Sanuk-Light" pitchFamily="50" charset="0"/>
              </a:rPr>
              <a:t>Gründer &amp; Geschäftsführer</a:t>
            </a:r>
          </a:p>
        </p:txBody>
      </p:sp>
      <p:pic>
        <p:nvPicPr>
          <p:cNvPr id="5" name="Grafik 4" descr="Ein Bild, das Uhr enthält.&#10;&#10;Automatisch generierte Beschreibung">
            <a:extLst>
              <a:ext uri="{FF2B5EF4-FFF2-40B4-BE49-F238E27FC236}">
                <a16:creationId xmlns:a16="http://schemas.microsoft.com/office/drawing/2014/main" id="{2EB35B66-AF79-4243-9A52-0DEDA83ACF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459" y="3911935"/>
            <a:ext cx="619829" cy="619829"/>
          </a:xfrm>
          <a:prstGeom prst="rect">
            <a:avLst/>
          </a:prstGeom>
        </p:spPr>
      </p:pic>
      <p:pic>
        <p:nvPicPr>
          <p:cNvPr id="6" name="Grafik 5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35A2F6C4-7220-0644-B5D9-88F95FEBC1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460" y="3052146"/>
            <a:ext cx="619829" cy="619829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1A93EFD1-3B17-AA4B-B1D3-B534E2DF5108}"/>
              </a:ext>
            </a:extLst>
          </p:cNvPr>
          <p:cNvSpPr/>
          <p:nvPr/>
        </p:nvSpPr>
        <p:spPr>
          <a:xfrm>
            <a:off x="6956601" y="3177394"/>
            <a:ext cx="19976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>
                <a:solidFill>
                  <a:srgbClr val="004590"/>
                </a:solidFill>
                <a:latin typeface="Sanuk-Light" pitchFamily="50" charset="0"/>
              </a:rPr>
              <a:t>+49 172 2328669</a:t>
            </a: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CE8EDFA8-52A5-9E4D-AC73-CE752A443727}"/>
              </a:ext>
            </a:extLst>
          </p:cNvPr>
          <p:cNvSpPr/>
          <p:nvPr/>
        </p:nvSpPr>
        <p:spPr>
          <a:xfrm>
            <a:off x="6956601" y="4049100"/>
            <a:ext cx="18309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>
                <a:solidFill>
                  <a:srgbClr val="004590"/>
                </a:solidFill>
                <a:latin typeface="Sanuk-Light" pitchFamily="50" charset="0"/>
              </a:rPr>
              <a:t> </a:t>
            </a:r>
            <a:r>
              <a:rPr lang="de-DE" b="1" dirty="0">
                <a:solidFill>
                  <a:srgbClr val="004590"/>
                </a:solidFill>
                <a:latin typeface="Sanuk-Light" pitchFamily="50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mario@omt.de</a:t>
            </a:r>
            <a:endParaRPr lang="de-DE" b="1" dirty="0">
              <a:solidFill>
                <a:srgbClr val="004590"/>
              </a:solidFill>
              <a:latin typeface="Sanuk-Light" pitchFamily="50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7FB02E00-FEC2-A747-A343-2532389D910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-312517" y="-557770"/>
            <a:ext cx="6805914" cy="6146791"/>
          </a:xfrm>
          <a:prstGeom prst="rect">
            <a:avLst/>
          </a:prstGeom>
        </p:spPr>
      </p:pic>
      <p:sp>
        <p:nvSpPr>
          <p:cNvPr id="10" name="Rechteck 9">
            <a:extLst>
              <a:ext uri="{FF2B5EF4-FFF2-40B4-BE49-F238E27FC236}">
                <a16:creationId xmlns:a16="http://schemas.microsoft.com/office/drawing/2014/main" id="{A058F259-680C-C449-90C7-D1309DB7E34A}"/>
              </a:ext>
            </a:extLst>
          </p:cNvPr>
          <p:cNvSpPr/>
          <p:nvPr/>
        </p:nvSpPr>
        <p:spPr>
          <a:xfrm>
            <a:off x="0" y="5986788"/>
            <a:ext cx="12192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1400" b="1" dirty="0">
                <a:solidFill>
                  <a:srgbClr val="FFFFFF"/>
                </a:solidFill>
                <a:latin typeface="Sanuk-Light" pitchFamily="50" charset="0"/>
              </a:rPr>
              <a:t>OMT GmbH</a:t>
            </a:r>
          </a:p>
          <a:p>
            <a:pPr algn="ctr"/>
            <a:r>
              <a:rPr lang="de-DE" sz="1400" b="1" dirty="0">
                <a:solidFill>
                  <a:srgbClr val="FFFFFF"/>
                </a:solidFill>
                <a:latin typeface="Sanuk-Light" pitchFamily="50" charset="0"/>
              </a:rPr>
              <a:t>Feldstraße 7 | 65719 Hofheim am Taunus</a:t>
            </a:r>
          </a:p>
        </p:txBody>
      </p:sp>
    </p:spTree>
    <p:extLst>
      <p:ext uri="{BB962C8B-B14F-4D97-AF65-F5344CB8AC3E}">
        <p14:creationId xmlns:p14="http://schemas.microsoft.com/office/powerpoint/2010/main" val="1539912463"/>
      </p:ext>
    </p:extLst>
  </p:cSld>
  <p:clrMapOvr>
    <a:masterClrMapping/>
  </p:clrMapOvr>
</p:sld>
</file>

<file path=ppt/theme/theme1.xml><?xml version="1.0" encoding="utf-8"?>
<a:theme xmlns:a="http://schemas.openxmlformats.org/drawingml/2006/main" name="18_Office">
  <a:themeElements>
    <a:clrScheme name="ReachX 2018">
      <a:dk1>
        <a:srgbClr val="0EAAE1"/>
      </a:dk1>
      <a:lt1>
        <a:srgbClr val="0EAAE1"/>
      </a:lt1>
      <a:dk2>
        <a:srgbClr val="44546A"/>
      </a:dk2>
      <a:lt2>
        <a:srgbClr val="E7E6E6"/>
      </a:lt2>
      <a:accent1>
        <a:srgbClr val="0FAAE2"/>
      </a:accent1>
      <a:accent2>
        <a:srgbClr val="E57100"/>
      </a:accent2>
      <a:accent3>
        <a:srgbClr val="EE2737"/>
      </a:accent3>
      <a:accent4>
        <a:srgbClr val="AA6EBC"/>
      </a:accent4>
      <a:accent5>
        <a:srgbClr val="FFF6D8"/>
      </a:accent5>
      <a:accent6>
        <a:srgbClr val="1ABAB1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MT - Präsentation" id="{BB388BD2-6A31-DF45-AD1F-0636A50CF9E9}" vid="{1194F255-F631-B347-B65F-A2D106A9F5D4}"/>
    </a:ext>
  </a:extLst>
</a:theme>
</file>

<file path=ppt/theme/theme10.xml><?xml version="1.0" encoding="utf-8"?>
<a:theme xmlns:a="http://schemas.openxmlformats.org/drawingml/2006/main" name="5_Office">
  <a:themeElements>
    <a:clrScheme name="ReachX 2018">
      <a:dk1>
        <a:srgbClr val="0EAAE1"/>
      </a:dk1>
      <a:lt1>
        <a:srgbClr val="0EAAE1"/>
      </a:lt1>
      <a:dk2>
        <a:srgbClr val="44546A"/>
      </a:dk2>
      <a:lt2>
        <a:srgbClr val="E7E6E6"/>
      </a:lt2>
      <a:accent1>
        <a:srgbClr val="0FAAE2"/>
      </a:accent1>
      <a:accent2>
        <a:srgbClr val="E57100"/>
      </a:accent2>
      <a:accent3>
        <a:srgbClr val="EE2737"/>
      </a:accent3>
      <a:accent4>
        <a:srgbClr val="AA6EBC"/>
      </a:accent4>
      <a:accent5>
        <a:srgbClr val="FFF6D8"/>
      </a:accent5>
      <a:accent6>
        <a:srgbClr val="1ABAB1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MT - Präsentation" id="{BB388BD2-6A31-DF45-AD1F-0636A50CF9E9}" vid="{1194F255-F631-B347-B65F-A2D106A9F5D4}"/>
    </a:ext>
  </a:extLst>
</a:theme>
</file>

<file path=ppt/theme/theme11.xml><?xml version="1.0" encoding="utf-8"?>
<a:theme xmlns:a="http://schemas.openxmlformats.org/drawingml/2006/main" name="6_Office">
  <a:themeElements>
    <a:clrScheme name="ReachX 2018">
      <a:dk1>
        <a:srgbClr val="0EAAE1"/>
      </a:dk1>
      <a:lt1>
        <a:srgbClr val="0EAAE1"/>
      </a:lt1>
      <a:dk2>
        <a:srgbClr val="44546A"/>
      </a:dk2>
      <a:lt2>
        <a:srgbClr val="E7E6E6"/>
      </a:lt2>
      <a:accent1>
        <a:srgbClr val="0FAAE2"/>
      </a:accent1>
      <a:accent2>
        <a:srgbClr val="E57100"/>
      </a:accent2>
      <a:accent3>
        <a:srgbClr val="EE2737"/>
      </a:accent3>
      <a:accent4>
        <a:srgbClr val="AA6EBC"/>
      </a:accent4>
      <a:accent5>
        <a:srgbClr val="FFF6D8"/>
      </a:accent5>
      <a:accent6>
        <a:srgbClr val="1ABAB1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MT - Präsentation" id="{BB388BD2-6A31-DF45-AD1F-0636A50CF9E9}" vid="{1194F255-F631-B347-B65F-A2D106A9F5D4}"/>
    </a:ext>
  </a:extLst>
</a:theme>
</file>

<file path=ppt/theme/theme12.xml><?xml version="1.0" encoding="utf-8"?>
<a:theme xmlns:a="http://schemas.openxmlformats.org/drawingml/2006/main" name="7_Office">
  <a:themeElements>
    <a:clrScheme name="ReachX 2018">
      <a:dk1>
        <a:srgbClr val="0EAAE1"/>
      </a:dk1>
      <a:lt1>
        <a:srgbClr val="0EAAE1"/>
      </a:lt1>
      <a:dk2>
        <a:srgbClr val="44546A"/>
      </a:dk2>
      <a:lt2>
        <a:srgbClr val="E7E6E6"/>
      </a:lt2>
      <a:accent1>
        <a:srgbClr val="0FAAE2"/>
      </a:accent1>
      <a:accent2>
        <a:srgbClr val="E57100"/>
      </a:accent2>
      <a:accent3>
        <a:srgbClr val="EE2737"/>
      </a:accent3>
      <a:accent4>
        <a:srgbClr val="AA6EBC"/>
      </a:accent4>
      <a:accent5>
        <a:srgbClr val="FFF6D8"/>
      </a:accent5>
      <a:accent6>
        <a:srgbClr val="1ABAB1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MT - Präsentation" id="{BB388BD2-6A31-DF45-AD1F-0636A50CF9E9}" vid="{1194F255-F631-B347-B65F-A2D106A9F5D4}"/>
    </a:ext>
  </a:extLst>
</a:theme>
</file>

<file path=ppt/theme/theme13.xml><?xml version="1.0" encoding="utf-8"?>
<a:theme xmlns:a="http://schemas.openxmlformats.org/drawingml/2006/main" name="8_Office">
  <a:themeElements>
    <a:clrScheme name="ReachX 2018">
      <a:dk1>
        <a:srgbClr val="0EAAE1"/>
      </a:dk1>
      <a:lt1>
        <a:srgbClr val="0EAAE1"/>
      </a:lt1>
      <a:dk2>
        <a:srgbClr val="44546A"/>
      </a:dk2>
      <a:lt2>
        <a:srgbClr val="E7E6E6"/>
      </a:lt2>
      <a:accent1>
        <a:srgbClr val="0FAAE2"/>
      </a:accent1>
      <a:accent2>
        <a:srgbClr val="E57100"/>
      </a:accent2>
      <a:accent3>
        <a:srgbClr val="EE2737"/>
      </a:accent3>
      <a:accent4>
        <a:srgbClr val="AA6EBC"/>
      </a:accent4>
      <a:accent5>
        <a:srgbClr val="FFF6D8"/>
      </a:accent5>
      <a:accent6>
        <a:srgbClr val="1ABAB1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MT - Präsentation" id="{BB388BD2-6A31-DF45-AD1F-0636A50CF9E9}" vid="{1194F255-F631-B347-B65F-A2D106A9F5D4}"/>
    </a:ext>
  </a:extLst>
</a:theme>
</file>

<file path=ppt/theme/theme14.xml><?xml version="1.0" encoding="utf-8"?>
<a:theme xmlns:a="http://schemas.openxmlformats.org/drawingml/2006/main" name="9_Office">
  <a:themeElements>
    <a:clrScheme name="ReachX 2018">
      <a:dk1>
        <a:srgbClr val="0EAAE1"/>
      </a:dk1>
      <a:lt1>
        <a:srgbClr val="0EAAE1"/>
      </a:lt1>
      <a:dk2>
        <a:srgbClr val="44546A"/>
      </a:dk2>
      <a:lt2>
        <a:srgbClr val="E7E6E6"/>
      </a:lt2>
      <a:accent1>
        <a:srgbClr val="0FAAE2"/>
      </a:accent1>
      <a:accent2>
        <a:srgbClr val="E57100"/>
      </a:accent2>
      <a:accent3>
        <a:srgbClr val="EE2737"/>
      </a:accent3>
      <a:accent4>
        <a:srgbClr val="AA6EBC"/>
      </a:accent4>
      <a:accent5>
        <a:srgbClr val="FFF6D8"/>
      </a:accent5>
      <a:accent6>
        <a:srgbClr val="1ABAB1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MT - Präsentation" id="{BB388BD2-6A31-DF45-AD1F-0636A50CF9E9}" vid="{1194F255-F631-B347-B65F-A2D106A9F5D4}"/>
    </a:ext>
  </a:extLst>
</a:theme>
</file>

<file path=ppt/theme/theme15.xml><?xml version="1.0" encoding="utf-8"?>
<a:theme xmlns:a="http://schemas.openxmlformats.org/drawingml/2006/main" name="10_Office">
  <a:themeElements>
    <a:clrScheme name="ReachX 2018">
      <a:dk1>
        <a:srgbClr val="0EAAE1"/>
      </a:dk1>
      <a:lt1>
        <a:srgbClr val="0EAAE1"/>
      </a:lt1>
      <a:dk2>
        <a:srgbClr val="44546A"/>
      </a:dk2>
      <a:lt2>
        <a:srgbClr val="E7E6E6"/>
      </a:lt2>
      <a:accent1>
        <a:srgbClr val="0FAAE2"/>
      </a:accent1>
      <a:accent2>
        <a:srgbClr val="E57100"/>
      </a:accent2>
      <a:accent3>
        <a:srgbClr val="EE2737"/>
      </a:accent3>
      <a:accent4>
        <a:srgbClr val="AA6EBC"/>
      </a:accent4>
      <a:accent5>
        <a:srgbClr val="FFF6D8"/>
      </a:accent5>
      <a:accent6>
        <a:srgbClr val="1ABAB1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MT - Präsentation" id="{BB388BD2-6A31-DF45-AD1F-0636A50CF9E9}" vid="{1194F255-F631-B347-B65F-A2D106A9F5D4}"/>
    </a:ext>
  </a:extLst>
</a:theme>
</file>

<file path=ppt/theme/theme16.xml><?xml version="1.0" encoding="utf-8"?>
<a:theme xmlns:a="http://schemas.openxmlformats.org/drawingml/2006/main" name="11_Office">
  <a:themeElements>
    <a:clrScheme name="ReachX 2018">
      <a:dk1>
        <a:srgbClr val="0EAAE1"/>
      </a:dk1>
      <a:lt1>
        <a:srgbClr val="0EAAE1"/>
      </a:lt1>
      <a:dk2>
        <a:srgbClr val="44546A"/>
      </a:dk2>
      <a:lt2>
        <a:srgbClr val="E7E6E6"/>
      </a:lt2>
      <a:accent1>
        <a:srgbClr val="0FAAE2"/>
      </a:accent1>
      <a:accent2>
        <a:srgbClr val="E57100"/>
      </a:accent2>
      <a:accent3>
        <a:srgbClr val="EE2737"/>
      </a:accent3>
      <a:accent4>
        <a:srgbClr val="AA6EBC"/>
      </a:accent4>
      <a:accent5>
        <a:srgbClr val="FFF6D8"/>
      </a:accent5>
      <a:accent6>
        <a:srgbClr val="1ABAB1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MT - Präsentation" id="{BB388BD2-6A31-DF45-AD1F-0636A50CF9E9}" vid="{1194F255-F631-B347-B65F-A2D106A9F5D4}"/>
    </a:ext>
  </a:extLst>
</a:theme>
</file>

<file path=ppt/theme/theme17.xml><?xml version="1.0" encoding="utf-8"?>
<a:theme xmlns:a="http://schemas.openxmlformats.org/drawingml/2006/main" name="12_Office">
  <a:themeElements>
    <a:clrScheme name="ReachX 2018">
      <a:dk1>
        <a:srgbClr val="0EAAE1"/>
      </a:dk1>
      <a:lt1>
        <a:srgbClr val="0EAAE1"/>
      </a:lt1>
      <a:dk2>
        <a:srgbClr val="44546A"/>
      </a:dk2>
      <a:lt2>
        <a:srgbClr val="E7E6E6"/>
      </a:lt2>
      <a:accent1>
        <a:srgbClr val="0FAAE2"/>
      </a:accent1>
      <a:accent2>
        <a:srgbClr val="E57100"/>
      </a:accent2>
      <a:accent3>
        <a:srgbClr val="EE2737"/>
      </a:accent3>
      <a:accent4>
        <a:srgbClr val="AA6EBC"/>
      </a:accent4>
      <a:accent5>
        <a:srgbClr val="FFF6D8"/>
      </a:accent5>
      <a:accent6>
        <a:srgbClr val="1ABAB1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MT - Präsentation" id="{BB388BD2-6A31-DF45-AD1F-0636A50CF9E9}" vid="{1194F255-F631-B347-B65F-A2D106A9F5D4}"/>
    </a:ext>
  </a:extLst>
</a:theme>
</file>

<file path=ppt/theme/theme18.xml><?xml version="1.0" encoding="utf-8"?>
<a:theme xmlns:a="http://schemas.openxmlformats.org/drawingml/2006/main" name="13_Office">
  <a:themeElements>
    <a:clrScheme name="ReachX 2018">
      <a:dk1>
        <a:srgbClr val="0EAAE1"/>
      </a:dk1>
      <a:lt1>
        <a:srgbClr val="0EAAE1"/>
      </a:lt1>
      <a:dk2>
        <a:srgbClr val="44546A"/>
      </a:dk2>
      <a:lt2>
        <a:srgbClr val="E7E6E6"/>
      </a:lt2>
      <a:accent1>
        <a:srgbClr val="0FAAE2"/>
      </a:accent1>
      <a:accent2>
        <a:srgbClr val="E57100"/>
      </a:accent2>
      <a:accent3>
        <a:srgbClr val="EE2737"/>
      </a:accent3>
      <a:accent4>
        <a:srgbClr val="AA6EBC"/>
      </a:accent4>
      <a:accent5>
        <a:srgbClr val="FFF6D8"/>
      </a:accent5>
      <a:accent6>
        <a:srgbClr val="1ABAB1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MT - Präsentation" id="{BB388BD2-6A31-DF45-AD1F-0636A50CF9E9}" vid="{1194F255-F631-B347-B65F-A2D106A9F5D4}"/>
    </a:ext>
  </a:extLst>
</a:theme>
</file>

<file path=ppt/theme/theme19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7_Office">
  <a:themeElements>
    <a:clrScheme name="ReachX 2018">
      <a:dk1>
        <a:srgbClr val="0EAAE1"/>
      </a:dk1>
      <a:lt1>
        <a:srgbClr val="0EAAE1"/>
      </a:lt1>
      <a:dk2>
        <a:srgbClr val="44546A"/>
      </a:dk2>
      <a:lt2>
        <a:srgbClr val="E7E6E6"/>
      </a:lt2>
      <a:accent1>
        <a:srgbClr val="0FAAE2"/>
      </a:accent1>
      <a:accent2>
        <a:srgbClr val="E57100"/>
      </a:accent2>
      <a:accent3>
        <a:srgbClr val="EE2737"/>
      </a:accent3>
      <a:accent4>
        <a:srgbClr val="AA6EBC"/>
      </a:accent4>
      <a:accent5>
        <a:srgbClr val="FFF6D8"/>
      </a:accent5>
      <a:accent6>
        <a:srgbClr val="1ABAB1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MT - Präsentation" id="{BB388BD2-6A31-DF45-AD1F-0636A50CF9E9}" vid="{1194F255-F631-B347-B65F-A2D106A9F5D4}"/>
    </a:ext>
  </a:extLst>
</a:theme>
</file>

<file path=ppt/theme/theme3.xml><?xml version="1.0" encoding="utf-8"?>
<a:theme xmlns:a="http://schemas.openxmlformats.org/drawingml/2006/main" name="16_Office">
  <a:themeElements>
    <a:clrScheme name="ReachX 2018">
      <a:dk1>
        <a:srgbClr val="0EAAE1"/>
      </a:dk1>
      <a:lt1>
        <a:srgbClr val="0EAAE1"/>
      </a:lt1>
      <a:dk2>
        <a:srgbClr val="44546A"/>
      </a:dk2>
      <a:lt2>
        <a:srgbClr val="E7E6E6"/>
      </a:lt2>
      <a:accent1>
        <a:srgbClr val="0FAAE2"/>
      </a:accent1>
      <a:accent2>
        <a:srgbClr val="E57100"/>
      </a:accent2>
      <a:accent3>
        <a:srgbClr val="EE2737"/>
      </a:accent3>
      <a:accent4>
        <a:srgbClr val="AA6EBC"/>
      </a:accent4>
      <a:accent5>
        <a:srgbClr val="FFF6D8"/>
      </a:accent5>
      <a:accent6>
        <a:srgbClr val="1ABAB1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MT - Präsentation" id="{BB388BD2-6A31-DF45-AD1F-0636A50CF9E9}" vid="{1194F255-F631-B347-B65F-A2D106A9F5D4}"/>
    </a:ext>
  </a:extLst>
</a:theme>
</file>

<file path=ppt/theme/theme4.xml><?xml version="1.0" encoding="utf-8"?>
<a:theme xmlns:a="http://schemas.openxmlformats.org/drawingml/2006/main" name="15_Office">
  <a:themeElements>
    <a:clrScheme name="ReachX 2018">
      <a:dk1>
        <a:srgbClr val="0EAAE1"/>
      </a:dk1>
      <a:lt1>
        <a:srgbClr val="0EAAE1"/>
      </a:lt1>
      <a:dk2>
        <a:srgbClr val="44546A"/>
      </a:dk2>
      <a:lt2>
        <a:srgbClr val="E7E6E6"/>
      </a:lt2>
      <a:accent1>
        <a:srgbClr val="0FAAE2"/>
      </a:accent1>
      <a:accent2>
        <a:srgbClr val="E57100"/>
      </a:accent2>
      <a:accent3>
        <a:srgbClr val="EE2737"/>
      </a:accent3>
      <a:accent4>
        <a:srgbClr val="AA6EBC"/>
      </a:accent4>
      <a:accent5>
        <a:srgbClr val="FFF6D8"/>
      </a:accent5>
      <a:accent6>
        <a:srgbClr val="1ABAB1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MT - Präsentation" id="{BB388BD2-6A31-DF45-AD1F-0636A50CF9E9}" vid="{1194F255-F631-B347-B65F-A2D106A9F5D4}"/>
    </a:ext>
  </a:extLst>
</a:theme>
</file>

<file path=ppt/theme/theme5.xml><?xml version="1.0" encoding="utf-8"?>
<a:theme xmlns:a="http://schemas.openxmlformats.org/drawingml/2006/main" name="19_Office">
  <a:themeElements>
    <a:clrScheme name="ReachX 2018">
      <a:dk1>
        <a:srgbClr val="0EAAE1"/>
      </a:dk1>
      <a:lt1>
        <a:srgbClr val="0EAAE1"/>
      </a:lt1>
      <a:dk2>
        <a:srgbClr val="44546A"/>
      </a:dk2>
      <a:lt2>
        <a:srgbClr val="E7E6E6"/>
      </a:lt2>
      <a:accent1>
        <a:srgbClr val="0FAAE2"/>
      </a:accent1>
      <a:accent2>
        <a:srgbClr val="E57100"/>
      </a:accent2>
      <a:accent3>
        <a:srgbClr val="EE2737"/>
      </a:accent3>
      <a:accent4>
        <a:srgbClr val="AA6EBC"/>
      </a:accent4>
      <a:accent5>
        <a:srgbClr val="FFF6D8"/>
      </a:accent5>
      <a:accent6>
        <a:srgbClr val="1ABAB1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MT - Präsentation" id="{BB388BD2-6A31-DF45-AD1F-0636A50CF9E9}" vid="{1194F255-F631-B347-B65F-A2D106A9F5D4}"/>
    </a:ext>
  </a:extLst>
</a:theme>
</file>

<file path=ppt/theme/theme6.xml><?xml version="1.0" encoding="utf-8"?>
<a:theme xmlns:a="http://schemas.openxmlformats.org/drawingml/2006/main" name="14_Office">
  <a:themeElements>
    <a:clrScheme name="ReachX 2018">
      <a:dk1>
        <a:srgbClr val="0EAAE1"/>
      </a:dk1>
      <a:lt1>
        <a:srgbClr val="0EAAE1"/>
      </a:lt1>
      <a:dk2>
        <a:srgbClr val="44546A"/>
      </a:dk2>
      <a:lt2>
        <a:srgbClr val="E7E6E6"/>
      </a:lt2>
      <a:accent1>
        <a:srgbClr val="0FAAE2"/>
      </a:accent1>
      <a:accent2>
        <a:srgbClr val="E57100"/>
      </a:accent2>
      <a:accent3>
        <a:srgbClr val="EE2737"/>
      </a:accent3>
      <a:accent4>
        <a:srgbClr val="AA6EBC"/>
      </a:accent4>
      <a:accent5>
        <a:srgbClr val="FFF6D8"/>
      </a:accent5>
      <a:accent6>
        <a:srgbClr val="1ABAB1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MT - Präsentation" id="{BB388BD2-6A31-DF45-AD1F-0636A50CF9E9}" vid="{1194F255-F631-B347-B65F-A2D106A9F5D4}"/>
    </a:ext>
  </a:extLst>
</a:theme>
</file>

<file path=ppt/theme/theme7.xml><?xml version="1.0" encoding="utf-8"?>
<a:theme xmlns:a="http://schemas.openxmlformats.org/drawingml/2006/main" name="2_Office">
  <a:themeElements>
    <a:clrScheme name="ReachX 2018">
      <a:dk1>
        <a:srgbClr val="0EAAE1"/>
      </a:dk1>
      <a:lt1>
        <a:srgbClr val="0EAAE1"/>
      </a:lt1>
      <a:dk2>
        <a:srgbClr val="44546A"/>
      </a:dk2>
      <a:lt2>
        <a:srgbClr val="E7E6E6"/>
      </a:lt2>
      <a:accent1>
        <a:srgbClr val="0FAAE2"/>
      </a:accent1>
      <a:accent2>
        <a:srgbClr val="E57100"/>
      </a:accent2>
      <a:accent3>
        <a:srgbClr val="EE2737"/>
      </a:accent3>
      <a:accent4>
        <a:srgbClr val="AA6EBC"/>
      </a:accent4>
      <a:accent5>
        <a:srgbClr val="FFF6D8"/>
      </a:accent5>
      <a:accent6>
        <a:srgbClr val="1ABAB1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MT - Präsentation" id="{BB388BD2-6A31-DF45-AD1F-0636A50CF9E9}" vid="{1194F255-F631-B347-B65F-A2D106A9F5D4}"/>
    </a:ext>
  </a:extLst>
</a:theme>
</file>

<file path=ppt/theme/theme8.xml><?xml version="1.0" encoding="utf-8"?>
<a:theme xmlns:a="http://schemas.openxmlformats.org/drawingml/2006/main" name="3_Office">
  <a:themeElements>
    <a:clrScheme name="ReachX 2018">
      <a:dk1>
        <a:srgbClr val="0EAAE1"/>
      </a:dk1>
      <a:lt1>
        <a:srgbClr val="0EAAE1"/>
      </a:lt1>
      <a:dk2>
        <a:srgbClr val="44546A"/>
      </a:dk2>
      <a:lt2>
        <a:srgbClr val="E7E6E6"/>
      </a:lt2>
      <a:accent1>
        <a:srgbClr val="0FAAE2"/>
      </a:accent1>
      <a:accent2>
        <a:srgbClr val="E57100"/>
      </a:accent2>
      <a:accent3>
        <a:srgbClr val="EE2737"/>
      </a:accent3>
      <a:accent4>
        <a:srgbClr val="AA6EBC"/>
      </a:accent4>
      <a:accent5>
        <a:srgbClr val="FFF6D8"/>
      </a:accent5>
      <a:accent6>
        <a:srgbClr val="1ABAB1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MT - Präsentation" id="{BB388BD2-6A31-DF45-AD1F-0636A50CF9E9}" vid="{1194F255-F631-B347-B65F-A2D106A9F5D4}"/>
    </a:ext>
  </a:extLst>
</a:theme>
</file>

<file path=ppt/theme/theme9.xml><?xml version="1.0" encoding="utf-8"?>
<a:theme xmlns:a="http://schemas.openxmlformats.org/drawingml/2006/main" name="4_Office">
  <a:themeElements>
    <a:clrScheme name="ReachX 2018">
      <a:dk1>
        <a:srgbClr val="0EAAE1"/>
      </a:dk1>
      <a:lt1>
        <a:srgbClr val="0EAAE1"/>
      </a:lt1>
      <a:dk2>
        <a:srgbClr val="44546A"/>
      </a:dk2>
      <a:lt2>
        <a:srgbClr val="E7E6E6"/>
      </a:lt2>
      <a:accent1>
        <a:srgbClr val="0FAAE2"/>
      </a:accent1>
      <a:accent2>
        <a:srgbClr val="E57100"/>
      </a:accent2>
      <a:accent3>
        <a:srgbClr val="EE2737"/>
      </a:accent3>
      <a:accent4>
        <a:srgbClr val="AA6EBC"/>
      </a:accent4>
      <a:accent5>
        <a:srgbClr val="FFF6D8"/>
      </a:accent5>
      <a:accent6>
        <a:srgbClr val="1ABAB1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MT - Präsentation" id="{BB388BD2-6A31-DF45-AD1F-0636A50CF9E9}" vid="{1194F255-F631-B347-B65F-A2D106A9F5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OMT - Begrüßung</Template>
  <TotalTime>0</TotalTime>
  <Words>39</Words>
  <Application>Microsoft Office PowerPoint</Application>
  <PresentationFormat>Breitbild</PresentationFormat>
  <Paragraphs>8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11</vt:i4>
      </vt:variant>
      <vt:variant>
        <vt:lpstr>Design</vt:lpstr>
      </vt:variant>
      <vt:variant>
        <vt:i4>18</vt:i4>
      </vt:variant>
      <vt:variant>
        <vt:lpstr>Folientitel</vt:lpstr>
      </vt:variant>
      <vt:variant>
        <vt:i4>2</vt:i4>
      </vt:variant>
    </vt:vector>
  </HeadingPairs>
  <TitlesOfParts>
    <vt:vector size="31" baseType="lpstr">
      <vt:lpstr>Arial</vt:lpstr>
      <vt:lpstr>Calibri</vt:lpstr>
      <vt:lpstr>Netto OT Black</vt:lpstr>
      <vt:lpstr>NettoOT</vt:lpstr>
      <vt:lpstr>Sanuk OT</vt:lpstr>
      <vt:lpstr>Sanuk OT Light</vt:lpstr>
      <vt:lpstr>Sanuk Pro</vt:lpstr>
      <vt:lpstr>Sanuk Pro Light</vt:lpstr>
      <vt:lpstr>Sanuk-Black</vt:lpstr>
      <vt:lpstr>Sanuk-Light</vt:lpstr>
      <vt:lpstr>Wingdings</vt:lpstr>
      <vt:lpstr>18_Office</vt:lpstr>
      <vt:lpstr>17_Office</vt:lpstr>
      <vt:lpstr>16_Office</vt:lpstr>
      <vt:lpstr>15_Office</vt:lpstr>
      <vt:lpstr>19_Office</vt:lpstr>
      <vt:lpstr>14_Office</vt:lpstr>
      <vt:lpstr>2_Office</vt:lpstr>
      <vt:lpstr>3_Office</vt:lpstr>
      <vt:lpstr>4_Office</vt:lpstr>
      <vt:lpstr>5_Office</vt:lpstr>
      <vt:lpstr>6_Office</vt:lpstr>
      <vt:lpstr>7_Office</vt:lpstr>
      <vt:lpstr>8_Office</vt:lpstr>
      <vt:lpstr>9_Office</vt:lpstr>
      <vt:lpstr>10_Office</vt:lpstr>
      <vt:lpstr>11_Office</vt:lpstr>
      <vt:lpstr>12_Office</vt:lpstr>
      <vt:lpstr>13_Office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OMT 2019</dc:title>
  <dc:creator>Mario Jung</dc:creator>
  <cp:lastModifiedBy>Christos Pipsos</cp:lastModifiedBy>
  <cp:revision>58</cp:revision>
  <dcterms:created xsi:type="dcterms:W3CDTF">2019-09-05T07:19:14Z</dcterms:created>
  <dcterms:modified xsi:type="dcterms:W3CDTF">2024-09-17T14:14:24Z</dcterms:modified>
</cp:coreProperties>
</file>